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61" r:id="rId5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EE7624"/>
    <a:srgbClr val="587675"/>
    <a:srgbClr val="00ACEB"/>
    <a:srgbClr val="47ACE3"/>
    <a:srgbClr val="D9D9D9"/>
    <a:srgbClr val="99CC33"/>
    <a:srgbClr val="ADD065"/>
    <a:srgbClr val="8AB9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E5B4A-4E9E-4246-835C-15D0310DF42F}" v="43" dt="2025-04-03T14:48:58.734"/>
    <p1510:client id="{1134FDAD-DD75-37AE-C553-4646C37C91D7}" v="218" dt="2025-04-02T22:00:19.972"/>
    <p1510:client id="{21F0A40E-34F0-FEDD-9E91-B5358E80A32A}" v="7" dt="2025-04-03T14:34:16.652"/>
    <p1510:client id="{705ADDD2-3E09-DDD7-2A8C-7F74FAAC2156}" v="18" dt="2025-04-02T22:07:15.274"/>
    <p1510:client id="{9ECDA765-ECBE-42BE-B11F-574ABF7CB4EA}" v="38" dt="2025-04-02T21:29:50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aumann" userId="S::jcb20i@fsu.edu::8e96b917-5eb3-414e-83da-0805a527b9fc" providerId="AD" clId="Web-{9ECDA765-ECBE-42BE-B11F-574ABF7CB4EA}"/>
    <pc:docChg chg="modSld">
      <pc:chgData name="John Baumann" userId="S::jcb20i@fsu.edu::8e96b917-5eb3-414e-83da-0805a527b9fc" providerId="AD" clId="Web-{9ECDA765-ECBE-42BE-B11F-574ABF7CB4EA}" dt="2025-04-02T21:29:49.895" v="33" actId="20577"/>
      <pc:docMkLst>
        <pc:docMk/>
      </pc:docMkLst>
      <pc:sldChg chg="modSp">
        <pc:chgData name="John Baumann" userId="S::jcb20i@fsu.edu::8e96b917-5eb3-414e-83da-0805a527b9fc" providerId="AD" clId="Web-{9ECDA765-ECBE-42BE-B11F-574ABF7CB4EA}" dt="2025-04-02T21:29:49.895" v="33" actId="20577"/>
        <pc:sldMkLst>
          <pc:docMk/>
          <pc:sldMk cId="2929121600" sldId="261"/>
        </pc:sldMkLst>
        <pc:spChg chg="mod">
          <ac:chgData name="John Baumann" userId="S::jcb20i@fsu.edu::8e96b917-5eb3-414e-83da-0805a527b9fc" providerId="AD" clId="Web-{9ECDA765-ECBE-42BE-B11F-574ABF7CB4EA}" dt="2025-04-02T21:23:19.333" v="1"/>
          <ac:spMkLst>
            <pc:docMk/>
            <pc:sldMk cId="2929121600" sldId="261"/>
            <ac:spMk id="3" creationId="{CBCC9313-85E0-DBC2-8869-357FA75DFB98}"/>
          </ac:spMkLst>
        </pc:spChg>
        <pc:spChg chg="mod">
          <ac:chgData name="John Baumann" userId="S::jcb20i@fsu.edu::8e96b917-5eb3-414e-83da-0805a527b9fc" providerId="AD" clId="Web-{9ECDA765-ECBE-42BE-B11F-574ABF7CB4EA}" dt="2025-04-02T21:24:20.758" v="15"/>
          <ac:spMkLst>
            <pc:docMk/>
            <pc:sldMk cId="2929121600" sldId="261"/>
            <ac:spMk id="10" creationId="{42331A70-FE4F-4F7E-26E9-05518195D376}"/>
          </ac:spMkLst>
        </pc:spChg>
        <pc:spChg chg="mod">
          <ac:chgData name="John Baumann" userId="S::jcb20i@fsu.edu::8e96b917-5eb3-414e-83da-0805a527b9fc" providerId="AD" clId="Web-{9ECDA765-ECBE-42BE-B11F-574ABF7CB4EA}" dt="2025-04-02T21:23:53.600" v="14"/>
          <ac:spMkLst>
            <pc:docMk/>
            <pc:sldMk cId="2929121600" sldId="261"/>
            <ac:spMk id="75" creationId="{D14383D3-F479-C224-C49B-C8E05CAA26D0}"/>
          </ac:spMkLst>
        </pc:spChg>
        <pc:spChg chg="mod">
          <ac:chgData name="John Baumann" userId="S::jcb20i@fsu.edu::8e96b917-5eb3-414e-83da-0805a527b9fc" providerId="AD" clId="Web-{9ECDA765-ECBE-42BE-B11F-574ABF7CB4EA}" dt="2025-04-02T21:24:56.181" v="22"/>
          <ac:spMkLst>
            <pc:docMk/>
            <pc:sldMk cId="2929121600" sldId="261"/>
            <ac:spMk id="80" creationId="{E6E9EC32-2CB0-894F-AF22-E42122D21BD9}"/>
          </ac:spMkLst>
        </pc:spChg>
        <pc:spChg chg="mod">
          <ac:chgData name="John Baumann" userId="S::jcb20i@fsu.edu::8e96b917-5eb3-414e-83da-0805a527b9fc" providerId="AD" clId="Web-{9ECDA765-ECBE-42BE-B11F-574ABF7CB4EA}" dt="2025-04-02T21:24:42.899" v="19"/>
          <ac:spMkLst>
            <pc:docMk/>
            <pc:sldMk cId="2929121600" sldId="261"/>
            <ac:spMk id="82" creationId="{FFCA7286-719A-E2A3-17E2-E4AF7823C706}"/>
          </ac:spMkLst>
        </pc:spChg>
        <pc:spChg chg="mod">
          <ac:chgData name="John Baumann" userId="S::jcb20i@fsu.edu::8e96b917-5eb3-414e-83da-0805a527b9fc" providerId="AD" clId="Web-{9ECDA765-ECBE-42BE-B11F-574ABF7CB4EA}" dt="2025-04-02T21:29:49.895" v="33" actId="20577"/>
          <ac:spMkLst>
            <pc:docMk/>
            <pc:sldMk cId="2929121600" sldId="261"/>
            <ac:spMk id="86" creationId="{2E3AF6DD-760E-476A-6BE0-5E9E78C34D56}"/>
          </ac:spMkLst>
        </pc:spChg>
        <pc:spChg chg="mod">
          <ac:chgData name="John Baumann" userId="S::jcb20i@fsu.edu::8e96b917-5eb3-414e-83da-0805a527b9fc" providerId="AD" clId="Web-{9ECDA765-ECBE-42BE-B11F-574ABF7CB4EA}" dt="2025-04-02T21:24:52.227" v="21"/>
          <ac:spMkLst>
            <pc:docMk/>
            <pc:sldMk cId="2929121600" sldId="261"/>
            <ac:spMk id="154" creationId="{8EAD5760-CAB3-755D-68EB-E28893122742}"/>
          </ac:spMkLst>
        </pc:spChg>
        <pc:spChg chg="mod">
          <ac:chgData name="John Baumann" userId="S::jcb20i@fsu.edu::8e96b917-5eb3-414e-83da-0805a527b9fc" providerId="AD" clId="Web-{9ECDA765-ECBE-42BE-B11F-574ABF7CB4EA}" dt="2025-04-02T21:29:23.472" v="32"/>
          <ac:spMkLst>
            <pc:docMk/>
            <pc:sldMk cId="2929121600" sldId="261"/>
            <ac:spMk id="155" creationId="{C71B16DC-E5DB-CBD2-7BE6-63334D1E3BAE}"/>
          </ac:spMkLst>
        </pc:spChg>
        <pc:grpChg chg="mod">
          <ac:chgData name="John Baumann" userId="S::jcb20i@fsu.edu::8e96b917-5eb3-414e-83da-0805a527b9fc" providerId="AD" clId="Web-{9ECDA765-ECBE-42BE-B11F-574ABF7CB4EA}" dt="2025-04-02T21:25:18.244" v="24" actId="1076"/>
          <ac:grpSpMkLst>
            <pc:docMk/>
            <pc:sldMk cId="2929121600" sldId="261"/>
            <ac:grpSpMk id="71" creationId="{C79CA6A5-1114-64AC-76B0-D0389B377A09}"/>
          </ac:grpSpMkLst>
        </pc:grpChg>
        <pc:picChg chg="mod ord">
          <ac:chgData name="John Baumann" userId="S::jcb20i@fsu.edu::8e96b917-5eb3-414e-83da-0805a527b9fc" providerId="AD" clId="Web-{9ECDA765-ECBE-42BE-B11F-574ABF7CB4EA}" dt="2025-04-02T21:29:18.409" v="31"/>
          <ac:picMkLst>
            <pc:docMk/>
            <pc:sldMk cId="2929121600" sldId="261"/>
            <ac:picMk id="72" creationId="{F2747588-9E75-03CE-B0E2-347B6F4DF066}"/>
          </ac:picMkLst>
        </pc:picChg>
      </pc:sldChg>
    </pc:docChg>
  </pc:docChgLst>
  <pc:docChgLst>
    <pc:chgData name="John Baumann" userId="S::jcb20i@fsu.edu::8e96b917-5eb3-414e-83da-0805a527b9fc" providerId="AD" clId="Web-{1134FDAD-DD75-37AE-C553-4646C37C91D7}"/>
    <pc:docChg chg="modSld">
      <pc:chgData name="John Baumann" userId="S::jcb20i@fsu.edu::8e96b917-5eb3-414e-83da-0805a527b9fc" providerId="AD" clId="Web-{1134FDAD-DD75-37AE-C553-4646C37C91D7}" dt="2025-04-02T22:00:16.347" v="210" actId="20577"/>
      <pc:docMkLst>
        <pc:docMk/>
      </pc:docMkLst>
      <pc:sldChg chg="addSp delSp modSp">
        <pc:chgData name="John Baumann" userId="S::jcb20i@fsu.edu::8e96b917-5eb3-414e-83da-0805a527b9fc" providerId="AD" clId="Web-{1134FDAD-DD75-37AE-C553-4646C37C91D7}" dt="2025-04-02T22:00:16.347" v="210" actId="20577"/>
        <pc:sldMkLst>
          <pc:docMk/>
          <pc:sldMk cId="2929121600" sldId="261"/>
        </pc:sldMkLst>
        <pc:spChg chg="mod">
          <ac:chgData name="John Baumann" userId="S::jcb20i@fsu.edu::8e96b917-5eb3-414e-83da-0805a527b9fc" providerId="AD" clId="Web-{1134FDAD-DD75-37AE-C553-4646C37C91D7}" dt="2025-04-02T22:00:16.347" v="210" actId="20577"/>
          <ac:spMkLst>
            <pc:docMk/>
            <pc:sldMk cId="2929121600" sldId="261"/>
            <ac:spMk id="3" creationId="{CBCC9313-85E0-DBC2-8869-357FA75DFB98}"/>
          </ac:spMkLst>
        </pc:spChg>
        <pc:spChg chg="mod">
          <ac:chgData name="John Baumann" userId="S::jcb20i@fsu.edu::8e96b917-5eb3-414e-83da-0805a527b9fc" providerId="AD" clId="Web-{1134FDAD-DD75-37AE-C553-4646C37C91D7}" dt="2025-04-02T21:48:04.036" v="63" actId="1076"/>
          <ac:spMkLst>
            <pc:docMk/>
            <pc:sldMk cId="2929121600" sldId="261"/>
            <ac:spMk id="75" creationId="{D14383D3-F479-C224-C49B-C8E05CAA26D0}"/>
          </ac:spMkLst>
        </pc:spChg>
        <pc:spChg chg="mod">
          <ac:chgData name="John Baumann" userId="S::jcb20i@fsu.edu::8e96b917-5eb3-414e-83da-0805a527b9fc" providerId="AD" clId="Web-{1134FDAD-DD75-37AE-C553-4646C37C91D7}" dt="2025-04-02T21:38:51.705" v="22" actId="1076"/>
          <ac:spMkLst>
            <pc:docMk/>
            <pc:sldMk cId="2929121600" sldId="261"/>
            <ac:spMk id="82" creationId="{FFCA7286-719A-E2A3-17E2-E4AF7823C706}"/>
          </ac:spMkLst>
        </pc:spChg>
        <pc:spChg chg="mod">
          <ac:chgData name="John Baumann" userId="S::jcb20i@fsu.edu::8e96b917-5eb3-414e-83da-0805a527b9fc" providerId="AD" clId="Web-{1134FDAD-DD75-37AE-C553-4646C37C91D7}" dt="2025-04-02T21:58:40.966" v="186"/>
          <ac:spMkLst>
            <pc:docMk/>
            <pc:sldMk cId="2929121600" sldId="261"/>
            <ac:spMk id="154" creationId="{8EAD5760-CAB3-755D-68EB-E28893122742}"/>
          </ac:spMkLst>
        </pc:spChg>
        <pc:spChg chg="mod">
          <ac:chgData name="John Baumann" userId="S::jcb20i@fsu.edu::8e96b917-5eb3-414e-83da-0805a527b9fc" providerId="AD" clId="Web-{1134FDAD-DD75-37AE-C553-4646C37C91D7}" dt="2025-04-02T21:38:51.752" v="23" actId="1076"/>
          <ac:spMkLst>
            <pc:docMk/>
            <pc:sldMk cId="2929121600" sldId="261"/>
            <ac:spMk id="155" creationId="{C71B16DC-E5DB-CBD2-7BE6-63334D1E3BAE}"/>
          </ac:spMkLst>
        </pc:spChg>
        <pc:grpChg chg="add del mod">
          <ac:chgData name="John Baumann" userId="S::jcb20i@fsu.edu::8e96b917-5eb3-414e-83da-0805a527b9fc" providerId="AD" clId="Web-{1134FDAD-DD75-37AE-C553-4646C37C91D7}" dt="2025-04-02T21:56:45.756" v="129"/>
          <ac:grpSpMkLst>
            <pc:docMk/>
            <pc:sldMk cId="2929121600" sldId="261"/>
            <ac:grpSpMk id="71" creationId="{C79CA6A5-1114-64AC-76B0-D0389B377A09}"/>
          </ac:grpSpMkLst>
        </pc:grpChg>
        <pc:grpChg chg="add del mod">
          <ac:chgData name="John Baumann" userId="S::jcb20i@fsu.edu::8e96b917-5eb3-414e-83da-0805a527b9fc" providerId="AD" clId="Web-{1134FDAD-DD75-37AE-C553-4646C37C91D7}" dt="2025-04-02T21:50:15.435" v="82"/>
          <ac:grpSpMkLst>
            <pc:docMk/>
            <pc:sldMk cId="2929121600" sldId="261"/>
            <ac:grpSpMk id="74" creationId="{40B07387-EC44-9A84-B81E-6D7D6E0A713F}"/>
          </ac:grpSpMkLst>
        </pc:grpChg>
        <pc:grpChg chg="add del mod">
          <ac:chgData name="John Baumann" userId="S::jcb20i@fsu.edu::8e96b917-5eb3-414e-83da-0805a527b9fc" providerId="AD" clId="Web-{1134FDAD-DD75-37AE-C553-4646C37C91D7}" dt="2025-04-02T21:51:33.205" v="88"/>
          <ac:grpSpMkLst>
            <pc:docMk/>
            <pc:sldMk cId="2929121600" sldId="261"/>
            <ac:grpSpMk id="76" creationId="{712224B9-C75C-1F7A-B7F4-1D5EF6F25255}"/>
          </ac:grpSpMkLst>
        </pc:grpChg>
        <pc:grpChg chg="add mod">
          <ac:chgData name="John Baumann" userId="S::jcb20i@fsu.edu::8e96b917-5eb3-414e-83da-0805a527b9fc" providerId="AD" clId="Web-{1134FDAD-DD75-37AE-C553-4646C37C91D7}" dt="2025-04-02T21:52:14.083" v="98" actId="1076"/>
          <ac:grpSpMkLst>
            <pc:docMk/>
            <pc:sldMk cId="2929121600" sldId="261"/>
            <ac:grpSpMk id="77" creationId="{FBDE719F-90D6-54BB-97AD-C9A804840803}"/>
          </ac:grpSpMkLst>
        </pc:grpChg>
        <pc:grpChg chg="add mod">
          <ac:chgData name="John Baumann" userId="S::jcb20i@fsu.edu::8e96b917-5eb3-414e-83da-0805a527b9fc" providerId="AD" clId="Web-{1134FDAD-DD75-37AE-C553-4646C37C91D7}" dt="2025-04-02T21:56:14.473" v="122" actId="1076"/>
          <ac:grpSpMkLst>
            <pc:docMk/>
            <pc:sldMk cId="2929121600" sldId="261"/>
            <ac:grpSpMk id="79" creationId="{538B8C5F-2576-923B-4DE3-1946DA8EF2A3}"/>
          </ac:grpSpMkLst>
        </pc:grpChg>
        <pc:grpChg chg="add mod">
          <ac:chgData name="John Baumann" userId="S::jcb20i@fsu.edu::8e96b917-5eb3-414e-83da-0805a527b9fc" providerId="AD" clId="Web-{1134FDAD-DD75-37AE-C553-4646C37C91D7}" dt="2025-04-02T21:56:59.100" v="131" actId="1076"/>
          <ac:grpSpMkLst>
            <pc:docMk/>
            <pc:sldMk cId="2929121600" sldId="261"/>
            <ac:grpSpMk id="146" creationId="{9A501100-1E3F-338B-C3DC-42EF7068C520}"/>
          </ac:grpSpMkLst>
        </pc:grpChg>
        <pc:grpChg chg="add mod">
          <ac:chgData name="John Baumann" userId="S::jcb20i@fsu.edu::8e96b917-5eb3-414e-83da-0805a527b9fc" providerId="AD" clId="Web-{1134FDAD-DD75-37AE-C553-4646C37C91D7}" dt="2025-04-02T21:57:24.727" v="134" actId="1076"/>
          <ac:grpSpMkLst>
            <pc:docMk/>
            <pc:sldMk cId="2929121600" sldId="261"/>
            <ac:grpSpMk id="208" creationId="{0263CA83-F468-63A3-2DDD-4516C9C1A51F}"/>
          </ac:grpSpMkLst>
        </pc:grpChg>
        <pc:grpChg chg="add">
          <ac:chgData name="John Baumann" userId="S::jcb20i@fsu.edu::8e96b917-5eb3-414e-83da-0805a527b9fc" providerId="AD" clId="Web-{1134FDAD-DD75-37AE-C553-4646C37C91D7}" dt="2025-04-02T21:57:54.416" v="182"/>
          <ac:grpSpMkLst>
            <pc:docMk/>
            <pc:sldMk cId="2929121600" sldId="261"/>
            <ac:grpSpMk id="209" creationId="{AB05B7C5-C67A-B0E2-A117-C900417E85A9}"/>
          </ac:grpSpMkLst>
        </pc:grpChg>
        <pc:picChg chg="mod">
          <ac:chgData name="John Baumann" userId="S::jcb20i@fsu.edu::8e96b917-5eb3-414e-83da-0805a527b9fc" providerId="AD" clId="Web-{1134FDAD-DD75-37AE-C553-4646C37C91D7}" dt="2025-04-02T21:58:38.919" v="185" actId="1076"/>
          <ac:picMkLst>
            <pc:docMk/>
            <pc:sldMk cId="2929121600" sldId="261"/>
            <ac:picMk id="4" creationId="{B2725562-343C-A459-279F-51A244D79497}"/>
          </ac:picMkLst>
        </pc:picChg>
        <pc:picChg chg="add del mod">
          <ac:chgData name="John Baumann" userId="S::jcb20i@fsu.edu::8e96b917-5eb3-414e-83da-0805a527b9fc" providerId="AD" clId="Web-{1134FDAD-DD75-37AE-C553-4646C37C91D7}" dt="2025-04-02T21:45:59.263" v="40"/>
          <ac:picMkLst>
            <pc:docMk/>
            <pc:sldMk cId="2929121600" sldId="261"/>
            <ac:picMk id="6" creationId="{E5C3BCCD-9DE0-6771-E08E-9EFD0C6ACA11}"/>
          </ac:picMkLst>
        </pc:picChg>
        <pc:picChg chg="add mod topLvl modCrop">
          <ac:chgData name="John Baumann" userId="S::jcb20i@fsu.edu::8e96b917-5eb3-414e-83da-0805a527b9fc" providerId="AD" clId="Web-{1134FDAD-DD75-37AE-C553-4646C37C91D7}" dt="2025-04-02T21:51:57.457" v="94" actId="1076"/>
          <ac:picMkLst>
            <pc:docMk/>
            <pc:sldMk cId="2929121600" sldId="261"/>
            <ac:picMk id="12" creationId="{BBE91B57-B41B-F24C-3225-94E916B59FA3}"/>
          </ac:picMkLst>
        </pc:picChg>
        <pc:picChg chg="mod modCrop">
          <ac:chgData name="John Baumann" userId="S::jcb20i@fsu.edu::8e96b917-5eb3-414e-83da-0805a527b9fc" providerId="AD" clId="Web-{1134FDAD-DD75-37AE-C553-4646C37C91D7}" dt="2025-04-02T21:54:05.605" v="103" actId="1076"/>
          <ac:picMkLst>
            <pc:docMk/>
            <pc:sldMk cId="2929121600" sldId="261"/>
            <ac:picMk id="72" creationId="{F2747588-9E75-03CE-B0E2-347B6F4DF066}"/>
          </ac:picMkLst>
        </pc:picChg>
        <pc:picChg chg="mod topLvl">
          <ac:chgData name="John Baumann" userId="S::jcb20i@fsu.edu::8e96b917-5eb3-414e-83da-0805a527b9fc" providerId="AD" clId="Web-{1134FDAD-DD75-37AE-C553-4646C37C91D7}" dt="2025-04-02T21:52:06.285" v="97" actId="1076"/>
          <ac:picMkLst>
            <pc:docMk/>
            <pc:sldMk cId="2929121600" sldId="261"/>
            <ac:picMk id="73" creationId="{B8D0FA82-7C62-6C23-1A4B-CBD3039481D1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87" creationId="{645D7200-3D18-D002-4E0C-D98946890875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90" creationId="{B8061D11-53A5-ACAF-6B9C-BB0233D55E7F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91" creationId="{939A9966-FEA6-F615-7837-1650CDB1E6C3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97" creationId="{FC0A5B54-91AA-058D-55D4-E40192111899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110" creationId="{7D197937-31FF-6FC3-E5BA-E372CBB416BB}"/>
          </ac:picMkLst>
        </pc:picChg>
        <pc:picChg chg="mod">
          <ac:chgData name="John Baumann" userId="S::jcb20i@fsu.edu::8e96b917-5eb3-414e-83da-0805a527b9fc" providerId="AD" clId="Web-{1134FDAD-DD75-37AE-C553-4646C37C91D7}" dt="2025-04-02T21:55:59.003" v="121" actId="1076"/>
          <ac:picMkLst>
            <pc:docMk/>
            <pc:sldMk cId="2929121600" sldId="261"/>
            <ac:picMk id="111" creationId="{394CF3CE-33B6-2CBB-AA62-C070B162EA24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114" creationId="{D9E193FA-A614-ADA7-EEF4-03C4A67A9469}"/>
          </ac:picMkLst>
        </pc:picChg>
        <pc:picChg chg="mod">
          <ac:chgData name="John Baumann" userId="S::jcb20i@fsu.edu::8e96b917-5eb3-414e-83da-0805a527b9fc" providerId="AD" clId="Web-{1134FDAD-DD75-37AE-C553-4646C37C91D7}" dt="2025-04-02T21:48:38.257" v="68" actId="1076"/>
          <ac:picMkLst>
            <pc:docMk/>
            <pc:sldMk cId="2929121600" sldId="261"/>
            <ac:picMk id="115" creationId="{2871B6D2-150A-D58E-3199-A0704386D515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123" creationId="{1D52199D-D582-DE78-96DA-98ACB0F95870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127" creationId="{AAAE7D5E-F489-E043-BCDD-E6A5B2A8A4C5}"/>
          </ac:picMkLst>
        </pc:picChg>
        <pc:picChg chg="topLvl">
          <ac:chgData name="John Baumann" userId="S::jcb20i@fsu.edu::8e96b917-5eb3-414e-83da-0805a527b9fc" providerId="AD" clId="Web-{1134FDAD-DD75-37AE-C553-4646C37C91D7}" dt="2025-04-02T21:57:43.978" v="174"/>
          <ac:picMkLst>
            <pc:docMk/>
            <pc:sldMk cId="2929121600" sldId="261"/>
            <ac:picMk id="132" creationId="{3C88B5DD-6BDB-97D5-E7FC-BAC8899868A9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50.338" v="181"/>
          <ac:picMkLst>
            <pc:docMk/>
            <pc:sldMk cId="2929121600" sldId="261"/>
            <ac:picMk id="145" creationId="{612AF906-997F-D0D5-98A3-B633E25E1F11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72"/>
          <ac:picMkLst>
            <pc:docMk/>
            <pc:sldMk cId="2929121600" sldId="261"/>
            <ac:picMk id="147" creationId="{6BBEB275-1469-AA53-4273-98F926E2DAC6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71"/>
          <ac:picMkLst>
            <pc:docMk/>
            <pc:sldMk cId="2929121600" sldId="261"/>
            <ac:picMk id="148" creationId="{F39C6C12-6BC1-7490-261E-ADD4C0441CAE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70"/>
          <ac:picMkLst>
            <pc:docMk/>
            <pc:sldMk cId="2929121600" sldId="261"/>
            <ac:picMk id="149" creationId="{0D729379-2A7E-BAD5-3DED-5044B65AD33E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9"/>
          <ac:picMkLst>
            <pc:docMk/>
            <pc:sldMk cId="2929121600" sldId="261"/>
            <ac:picMk id="150" creationId="{A7F0C0D8-DD3A-D90C-3C17-D8DDE5DAE5EB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8"/>
          <ac:picMkLst>
            <pc:docMk/>
            <pc:sldMk cId="2929121600" sldId="261"/>
            <ac:picMk id="151" creationId="{92C57DC8-EFD0-FF58-8FCA-3310AF970724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7"/>
          <ac:picMkLst>
            <pc:docMk/>
            <pc:sldMk cId="2929121600" sldId="261"/>
            <ac:picMk id="152" creationId="{BB93E180-CD20-E3C5-6546-E4A07A9B1420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6"/>
          <ac:picMkLst>
            <pc:docMk/>
            <pc:sldMk cId="2929121600" sldId="261"/>
            <ac:picMk id="153" creationId="{C58B7FED-41F2-BEC2-67FF-71149BF6060B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5"/>
          <ac:picMkLst>
            <pc:docMk/>
            <pc:sldMk cId="2929121600" sldId="261"/>
            <ac:picMk id="156" creationId="{45EB3EC4-84D2-1D7E-39EF-C751FB4DABEA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4"/>
          <ac:picMkLst>
            <pc:docMk/>
            <pc:sldMk cId="2929121600" sldId="261"/>
            <ac:picMk id="157" creationId="{3A78A474-31CE-7E39-C0CC-1A62384D5ACE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3"/>
          <ac:picMkLst>
            <pc:docMk/>
            <pc:sldMk cId="2929121600" sldId="261"/>
            <ac:picMk id="158" creationId="{14A93DDE-2451-FCC4-5847-863597F628BC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2"/>
          <ac:picMkLst>
            <pc:docMk/>
            <pc:sldMk cId="2929121600" sldId="261"/>
            <ac:picMk id="159" creationId="{83BAA67B-2F33-E0D1-B7FA-2DF9ADF1CFE4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1"/>
          <ac:picMkLst>
            <pc:docMk/>
            <pc:sldMk cId="2929121600" sldId="261"/>
            <ac:picMk id="160" creationId="{26F59E74-CEC5-547B-41EE-F7445365736C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60"/>
          <ac:picMkLst>
            <pc:docMk/>
            <pc:sldMk cId="2929121600" sldId="261"/>
            <ac:picMk id="162" creationId="{A540FEA1-F378-2F68-FE6D-2A68786BB93B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26.758" v="159"/>
          <ac:picMkLst>
            <pc:docMk/>
            <pc:sldMk cId="2929121600" sldId="261"/>
            <ac:picMk id="163" creationId="{CC5C1C5D-5F27-09F0-19EE-933D23C39D7E}"/>
          </ac:picMkLst>
        </pc:picChg>
        <pc:picChg chg="del">
          <ac:chgData name="John Baumann" userId="S::jcb20i@fsu.edu::8e96b917-5eb3-414e-83da-0805a527b9fc" providerId="AD" clId="Web-{1134FDAD-DD75-37AE-C553-4646C37C91D7}" dt="2025-04-02T21:57:26.758" v="158"/>
          <ac:picMkLst>
            <pc:docMk/>
            <pc:sldMk cId="2929121600" sldId="261"/>
            <ac:picMk id="164" creationId="{10473379-0952-0445-863D-D70C2A94C794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26.743" v="157"/>
          <ac:picMkLst>
            <pc:docMk/>
            <pc:sldMk cId="2929121600" sldId="261"/>
            <ac:picMk id="165" creationId="{5D3122FB-9DB4-8B46-87CA-0C428985AC0E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56"/>
          <ac:picMkLst>
            <pc:docMk/>
            <pc:sldMk cId="2929121600" sldId="261"/>
            <ac:picMk id="166" creationId="{24212627-BEC6-3962-9F96-2AEF953569F9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26.743" v="155"/>
          <ac:picMkLst>
            <pc:docMk/>
            <pc:sldMk cId="2929121600" sldId="261"/>
            <ac:picMk id="167" creationId="{9CC010FD-DA37-6B80-403B-B1452B90D264}"/>
          </ac:picMkLst>
        </pc:picChg>
        <pc:picChg chg="topLvl">
          <ac:chgData name="John Baumann" userId="S::jcb20i@fsu.edu::8e96b917-5eb3-414e-83da-0805a527b9fc" providerId="AD" clId="Web-{1134FDAD-DD75-37AE-C553-4646C37C91D7}" dt="2025-04-02T21:57:07.788" v="132"/>
          <ac:picMkLst>
            <pc:docMk/>
            <pc:sldMk cId="2929121600" sldId="261"/>
            <ac:picMk id="169" creationId="{C2247D14-4C5E-8DD8-8A5D-68290CC1CC82}"/>
          </ac:picMkLst>
        </pc:picChg>
        <pc:picChg chg="topLvl">
          <ac:chgData name="John Baumann" userId="S::jcb20i@fsu.edu::8e96b917-5eb3-414e-83da-0805a527b9fc" providerId="AD" clId="Web-{1134FDAD-DD75-37AE-C553-4646C37C91D7}" dt="2025-04-02T21:57:37.525" v="173"/>
          <ac:picMkLst>
            <pc:docMk/>
            <pc:sldMk cId="2929121600" sldId="261"/>
            <ac:picMk id="173" creationId="{52CCD3BC-1970-9404-6410-90CB72D67AFB}"/>
          </ac:picMkLst>
        </pc:picChg>
        <pc:picChg chg="del">
          <ac:chgData name="John Baumann" userId="S::jcb20i@fsu.edu::8e96b917-5eb3-414e-83da-0805a527b9fc" providerId="AD" clId="Web-{1134FDAD-DD75-37AE-C553-4646C37C91D7}" dt="2025-04-02T21:57:48.369" v="180"/>
          <ac:picMkLst>
            <pc:docMk/>
            <pc:sldMk cId="2929121600" sldId="261"/>
            <ac:picMk id="174" creationId="{45BEF20F-DDBC-D56E-56EE-78A40389C08B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48.369" v="179"/>
          <ac:picMkLst>
            <pc:docMk/>
            <pc:sldMk cId="2929121600" sldId="261"/>
            <ac:picMk id="176" creationId="{8EAFA58F-ABD3-978F-B576-C6C3CBF2306B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48.369" v="178"/>
          <ac:picMkLst>
            <pc:docMk/>
            <pc:sldMk cId="2929121600" sldId="261"/>
            <ac:picMk id="177" creationId="{E8E23C0A-4E79-A672-0AB7-2C0A1541395E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54"/>
          <ac:picMkLst>
            <pc:docMk/>
            <pc:sldMk cId="2929121600" sldId="261"/>
            <ac:picMk id="178" creationId="{F301916A-F36D-3039-42CF-6B63BBF5D301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26.743" v="153"/>
          <ac:picMkLst>
            <pc:docMk/>
            <pc:sldMk cId="2929121600" sldId="261"/>
            <ac:picMk id="179" creationId="{62BA35DF-6D2A-B20F-C58F-022DC585D3C0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52"/>
          <ac:picMkLst>
            <pc:docMk/>
            <pc:sldMk cId="2929121600" sldId="261"/>
            <ac:picMk id="180" creationId="{4C777695-64DE-63CD-D3F9-691A53610EBB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51"/>
          <ac:picMkLst>
            <pc:docMk/>
            <pc:sldMk cId="2929121600" sldId="261"/>
            <ac:picMk id="181" creationId="{CA0B7BE2-C9C0-9D93-3DB5-B6E4B8B918F6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50"/>
          <ac:picMkLst>
            <pc:docMk/>
            <pc:sldMk cId="2929121600" sldId="261"/>
            <ac:picMk id="182" creationId="{26EF6204-C8DC-7FE1-8C7A-C11C64416725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9"/>
          <ac:picMkLst>
            <pc:docMk/>
            <pc:sldMk cId="2929121600" sldId="261"/>
            <ac:picMk id="183" creationId="{CDB9631F-4FE6-6F64-40DC-F7C92186CD14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8"/>
          <ac:picMkLst>
            <pc:docMk/>
            <pc:sldMk cId="2929121600" sldId="261"/>
            <ac:picMk id="184" creationId="{B77987D0-56F9-FF7E-4A17-B3EBC3FF7FF3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7"/>
          <ac:picMkLst>
            <pc:docMk/>
            <pc:sldMk cId="2929121600" sldId="261"/>
            <ac:picMk id="185" creationId="{D4AFAC5C-F689-8FAF-6D27-AF8D9B3B43B0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6"/>
          <ac:picMkLst>
            <pc:docMk/>
            <pc:sldMk cId="2929121600" sldId="261"/>
            <ac:picMk id="186" creationId="{B98A38BF-E419-C192-6350-C1E5FD942345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5"/>
          <ac:picMkLst>
            <pc:docMk/>
            <pc:sldMk cId="2929121600" sldId="261"/>
            <ac:picMk id="187" creationId="{89F97B83-0235-4BAE-D2EE-1FB6FC10C55D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26.743" v="144"/>
          <ac:picMkLst>
            <pc:docMk/>
            <pc:sldMk cId="2929121600" sldId="261"/>
            <ac:picMk id="188" creationId="{1AC47DAA-910C-339B-6766-D26F022A84F6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3"/>
          <ac:picMkLst>
            <pc:docMk/>
            <pc:sldMk cId="2929121600" sldId="261"/>
            <ac:picMk id="189" creationId="{A8D57E1B-DD49-F519-B20A-6DEDE25AEFAC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2"/>
          <ac:picMkLst>
            <pc:docMk/>
            <pc:sldMk cId="2929121600" sldId="261"/>
            <ac:picMk id="190" creationId="{E469107E-37EC-3573-CF1C-0746349419CD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41"/>
          <ac:picMkLst>
            <pc:docMk/>
            <pc:sldMk cId="2929121600" sldId="261"/>
            <ac:picMk id="191" creationId="{D75B4929-C954-EF0E-3F2A-24627B0FC8D1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26.743" v="140"/>
          <ac:picMkLst>
            <pc:docMk/>
            <pc:sldMk cId="2929121600" sldId="261"/>
            <ac:picMk id="192" creationId="{EE7FCCA9-2095-69D7-AB77-85928B193C91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39"/>
          <ac:picMkLst>
            <pc:docMk/>
            <pc:sldMk cId="2929121600" sldId="261"/>
            <ac:picMk id="193" creationId="{4D4DFFD6-2BBF-35B2-53CA-FCED253142CA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38"/>
          <ac:picMkLst>
            <pc:docMk/>
            <pc:sldMk cId="2929121600" sldId="261"/>
            <ac:picMk id="194" creationId="{3B1EEF3A-C9FD-CC00-89AE-67E2103BC706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37"/>
          <ac:picMkLst>
            <pc:docMk/>
            <pc:sldMk cId="2929121600" sldId="261"/>
            <ac:picMk id="195" creationId="{0D91E691-FF1B-93AF-011D-53B410FAA1D2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36"/>
          <ac:picMkLst>
            <pc:docMk/>
            <pc:sldMk cId="2929121600" sldId="261"/>
            <ac:picMk id="196" creationId="{78798A66-9619-6A88-7F29-E6D24A99D98F}"/>
          </ac:picMkLst>
        </pc:picChg>
        <pc:picChg chg="topLvl">
          <ac:chgData name="John Baumann" userId="S::jcb20i@fsu.edu::8e96b917-5eb3-414e-83da-0805a527b9fc" providerId="AD" clId="Web-{1134FDAD-DD75-37AE-C553-4646C37C91D7}" dt="2025-04-02T21:57:37.525" v="173"/>
          <ac:picMkLst>
            <pc:docMk/>
            <pc:sldMk cId="2929121600" sldId="261"/>
            <ac:picMk id="197" creationId="{29323A76-5102-4E9A-F1E5-CCC99E6489DF}"/>
          </ac:picMkLst>
        </pc:picChg>
        <pc:picChg chg="topLvl">
          <ac:chgData name="John Baumann" userId="S::jcb20i@fsu.edu::8e96b917-5eb3-414e-83da-0805a527b9fc" providerId="AD" clId="Web-{1134FDAD-DD75-37AE-C553-4646C37C91D7}" dt="2025-04-02T21:57:37.525" v="173"/>
          <ac:picMkLst>
            <pc:docMk/>
            <pc:sldMk cId="2929121600" sldId="261"/>
            <ac:picMk id="198" creationId="{3F1A81C9-6162-50C9-AED1-4E7CA7F261F7}"/>
          </ac:picMkLst>
        </pc:picChg>
        <pc:picChg chg="topLvl">
          <ac:chgData name="John Baumann" userId="S::jcb20i@fsu.edu::8e96b917-5eb3-414e-83da-0805a527b9fc" providerId="AD" clId="Web-{1134FDAD-DD75-37AE-C553-4646C37C91D7}" dt="2025-04-02T21:57:37.525" v="173"/>
          <ac:picMkLst>
            <pc:docMk/>
            <pc:sldMk cId="2929121600" sldId="261"/>
            <ac:picMk id="200" creationId="{95BF4789-4848-4B94-DFA7-9492A5081EFF}"/>
          </ac:picMkLst>
        </pc:picChg>
        <pc:picChg chg="topLvl">
          <ac:chgData name="John Baumann" userId="S::jcb20i@fsu.edu::8e96b917-5eb3-414e-83da-0805a527b9fc" providerId="AD" clId="Web-{1134FDAD-DD75-37AE-C553-4646C37C91D7}" dt="2025-04-02T21:57:37.525" v="173"/>
          <ac:picMkLst>
            <pc:docMk/>
            <pc:sldMk cId="2929121600" sldId="261"/>
            <ac:picMk id="201" creationId="{2FF53CCA-BE83-1548-FA6A-1234DF34BB23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48.369" v="177"/>
          <ac:picMkLst>
            <pc:docMk/>
            <pc:sldMk cId="2929121600" sldId="261"/>
            <ac:picMk id="203" creationId="{35983F5D-1B14-3BB0-6D2A-BB1D03F82496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48.369" v="176"/>
          <ac:picMkLst>
            <pc:docMk/>
            <pc:sldMk cId="2929121600" sldId="261"/>
            <ac:picMk id="205" creationId="{40868D19-992F-B606-F9BE-8D6B01867A80}"/>
          </ac:picMkLst>
        </pc:picChg>
        <pc:picChg chg="del topLvl">
          <ac:chgData name="John Baumann" userId="S::jcb20i@fsu.edu::8e96b917-5eb3-414e-83da-0805a527b9fc" providerId="AD" clId="Web-{1134FDAD-DD75-37AE-C553-4646C37C91D7}" dt="2025-04-02T21:57:48.369" v="175"/>
          <ac:picMkLst>
            <pc:docMk/>
            <pc:sldMk cId="2929121600" sldId="261"/>
            <ac:picMk id="206" creationId="{6B7D6D4C-7AAB-D87A-8C95-2DEBE5C68235}"/>
          </ac:picMkLst>
        </pc:picChg>
        <pc:picChg chg="del">
          <ac:chgData name="John Baumann" userId="S::jcb20i@fsu.edu::8e96b917-5eb3-414e-83da-0805a527b9fc" providerId="AD" clId="Web-{1134FDAD-DD75-37AE-C553-4646C37C91D7}" dt="2025-04-02T21:57:26.743" v="135"/>
          <ac:picMkLst>
            <pc:docMk/>
            <pc:sldMk cId="2929121600" sldId="261"/>
            <ac:picMk id="207" creationId="{A0F61BE9-BEE5-A7D7-B3BC-00CE85A46A47}"/>
          </ac:picMkLst>
        </pc:picChg>
      </pc:sldChg>
    </pc:docChg>
  </pc:docChgLst>
  <pc:docChgLst>
    <pc:chgData name="Cody Carlson" userId="609fdf51-6566-48e3-9bea-493f89ab2033" providerId="ADAL" clId="{044E5B4A-4E9E-4246-835C-15D0310DF42F}"/>
    <pc:docChg chg="undo custSel modSld">
      <pc:chgData name="Cody Carlson" userId="609fdf51-6566-48e3-9bea-493f89ab2033" providerId="ADAL" clId="{044E5B4A-4E9E-4246-835C-15D0310DF42F}" dt="2025-04-03T14:48:58.734" v="40" actId="1076"/>
      <pc:docMkLst>
        <pc:docMk/>
      </pc:docMkLst>
      <pc:sldChg chg="addSp delSp modSp mod">
        <pc:chgData name="Cody Carlson" userId="609fdf51-6566-48e3-9bea-493f89ab2033" providerId="ADAL" clId="{044E5B4A-4E9E-4246-835C-15D0310DF42F}" dt="2025-04-03T14:48:58.734" v="40" actId="1076"/>
        <pc:sldMkLst>
          <pc:docMk/>
          <pc:sldMk cId="2929121600" sldId="261"/>
        </pc:sldMkLst>
        <pc:spChg chg="mod">
          <ac:chgData name="Cody Carlson" userId="609fdf51-6566-48e3-9bea-493f89ab2033" providerId="ADAL" clId="{044E5B4A-4E9E-4246-835C-15D0310DF42F}" dt="2025-04-03T14:48:58.734" v="40" actId="1076"/>
          <ac:spMkLst>
            <pc:docMk/>
            <pc:sldMk cId="2929121600" sldId="261"/>
            <ac:spMk id="3" creationId="{CBCC9313-85E0-DBC2-8869-357FA75DFB98}"/>
          </ac:spMkLst>
        </pc:spChg>
        <pc:spChg chg="mod">
          <ac:chgData name="Cody Carlson" userId="609fdf51-6566-48e3-9bea-493f89ab2033" providerId="ADAL" clId="{044E5B4A-4E9E-4246-835C-15D0310DF42F}" dt="2025-04-03T14:47:39.717" v="31" actId="1076"/>
          <ac:spMkLst>
            <pc:docMk/>
            <pc:sldMk cId="2929121600" sldId="261"/>
            <ac:spMk id="5" creationId="{4B5D77A8-DF29-A0A9-F174-5BAAF7771544}"/>
          </ac:spMkLst>
        </pc:spChg>
        <pc:spChg chg="add mod">
          <ac:chgData name="Cody Carlson" userId="609fdf51-6566-48e3-9bea-493f89ab2033" providerId="ADAL" clId="{044E5B4A-4E9E-4246-835C-15D0310DF42F}" dt="2025-04-03T14:48:08.700" v="33" actId="14100"/>
          <ac:spMkLst>
            <pc:docMk/>
            <pc:sldMk cId="2929121600" sldId="261"/>
            <ac:spMk id="6" creationId="{BF7645C4-F486-68B0-F7C3-91409576C94B}"/>
          </ac:spMkLst>
        </pc:spChg>
        <pc:spChg chg="mod">
          <ac:chgData name="Cody Carlson" userId="609fdf51-6566-48e3-9bea-493f89ab2033" providerId="ADAL" clId="{044E5B4A-4E9E-4246-835C-15D0310DF42F}" dt="2025-04-02T21:31:11.232" v="6" actId="207"/>
          <ac:spMkLst>
            <pc:docMk/>
            <pc:sldMk cId="2929121600" sldId="261"/>
            <ac:spMk id="10" creationId="{42331A70-FE4F-4F7E-26E9-05518195D376}"/>
          </ac:spMkLst>
        </pc:spChg>
        <pc:spChg chg="add del mod">
          <ac:chgData name="Cody Carlson" userId="609fdf51-6566-48e3-9bea-493f89ab2033" providerId="ADAL" clId="{044E5B4A-4E9E-4246-835C-15D0310DF42F}" dt="2025-04-03T14:43:58.945" v="15" actId="478"/>
          <ac:spMkLst>
            <pc:docMk/>
            <pc:sldMk cId="2929121600" sldId="261"/>
            <ac:spMk id="13" creationId="{5AB9D3FE-55DF-F6B8-7FA1-72DBB9557610}"/>
          </ac:spMkLst>
        </pc:spChg>
        <pc:spChg chg="add del mod">
          <ac:chgData name="Cody Carlson" userId="609fdf51-6566-48e3-9bea-493f89ab2033" providerId="ADAL" clId="{044E5B4A-4E9E-4246-835C-15D0310DF42F}" dt="2025-04-03T14:44:59.790" v="21" actId="478"/>
          <ac:spMkLst>
            <pc:docMk/>
            <pc:sldMk cId="2929121600" sldId="261"/>
            <ac:spMk id="14" creationId="{C219ECF4-E3F9-7508-9592-752F3DEEE877}"/>
          </ac:spMkLst>
        </pc:spChg>
        <pc:spChg chg="add del mod">
          <ac:chgData name="Cody Carlson" userId="609fdf51-6566-48e3-9bea-493f89ab2033" providerId="ADAL" clId="{044E5B4A-4E9E-4246-835C-15D0310DF42F}" dt="2025-04-03T14:47:48.236" v="32" actId="478"/>
          <ac:spMkLst>
            <pc:docMk/>
            <pc:sldMk cId="2929121600" sldId="261"/>
            <ac:spMk id="15" creationId="{66A30A99-3527-3586-6753-7C52BFB83560}"/>
          </ac:spMkLst>
        </pc:spChg>
        <pc:spChg chg="add mod">
          <ac:chgData name="Cody Carlson" userId="609fdf51-6566-48e3-9bea-493f89ab2033" providerId="ADAL" clId="{044E5B4A-4E9E-4246-835C-15D0310DF42F}" dt="2025-04-03T14:48:41.645" v="36" actId="207"/>
          <ac:spMkLst>
            <pc:docMk/>
            <pc:sldMk cId="2929121600" sldId="261"/>
            <ac:spMk id="16" creationId="{D81A8C15-1615-6081-2B0C-892A1C75D1A6}"/>
          </ac:spMkLst>
        </pc:spChg>
        <pc:spChg chg="mod">
          <ac:chgData name="Cody Carlson" userId="609fdf51-6566-48e3-9bea-493f89ab2033" providerId="ADAL" clId="{044E5B4A-4E9E-4246-835C-15D0310DF42F}" dt="2025-04-02T21:30:08.811" v="0" actId="207"/>
          <ac:spMkLst>
            <pc:docMk/>
            <pc:sldMk cId="2929121600" sldId="261"/>
            <ac:spMk id="80" creationId="{E6E9EC32-2CB0-894F-AF22-E42122D21BD9}"/>
          </ac:spMkLst>
        </pc:spChg>
        <pc:spChg chg="mod">
          <ac:chgData name="Cody Carlson" userId="609fdf51-6566-48e3-9bea-493f89ab2033" providerId="ADAL" clId="{044E5B4A-4E9E-4246-835C-15D0310DF42F}" dt="2025-04-02T21:31:17.439" v="7" actId="1076"/>
          <ac:spMkLst>
            <pc:docMk/>
            <pc:sldMk cId="2929121600" sldId="261"/>
            <ac:spMk id="83" creationId="{4ED01E4B-8C2B-7184-7AFB-77AA3E84AD59}"/>
          </ac:spMkLst>
        </pc:spChg>
      </pc:sldChg>
    </pc:docChg>
  </pc:docChgLst>
  <pc:docChgLst>
    <pc:chgData name="Anders Snell" userId="S::ams21z@fsu.edu::c32d3cf2-4a72-474d-a08a-e8ab2beac619" providerId="AD" clId="Web-{705ADDD2-3E09-DDD7-2A8C-7F74FAAC2156}"/>
    <pc:docChg chg="delSld modSld">
      <pc:chgData name="Anders Snell" userId="S::ams21z@fsu.edu::c32d3cf2-4a72-474d-a08a-e8ab2beac619" providerId="AD" clId="Web-{705ADDD2-3E09-DDD7-2A8C-7F74FAAC2156}" dt="2025-04-02T22:07:15.274" v="17"/>
      <pc:docMkLst>
        <pc:docMk/>
      </pc:docMkLst>
      <pc:sldChg chg="del">
        <pc:chgData name="Anders Snell" userId="S::ams21z@fsu.edu::c32d3cf2-4a72-474d-a08a-e8ab2beac619" providerId="AD" clId="Web-{705ADDD2-3E09-DDD7-2A8C-7F74FAAC2156}" dt="2025-04-02T22:07:15.274" v="17"/>
        <pc:sldMkLst>
          <pc:docMk/>
          <pc:sldMk cId="541853025" sldId="256"/>
        </pc:sldMkLst>
      </pc:sldChg>
      <pc:sldChg chg="del">
        <pc:chgData name="Anders Snell" userId="S::ams21z@fsu.edu::c32d3cf2-4a72-474d-a08a-e8ab2beac619" providerId="AD" clId="Web-{705ADDD2-3E09-DDD7-2A8C-7F74FAAC2156}" dt="2025-04-02T22:07:15.258" v="14"/>
        <pc:sldMkLst>
          <pc:docMk/>
          <pc:sldMk cId="3362475207" sldId="257"/>
        </pc:sldMkLst>
      </pc:sldChg>
      <pc:sldChg chg="del">
        <pc:chgData name="Anders Snell" userId="S::ams21z@fsu.edu::c32d3cf2-4a72-474d-a08a-e8ab2beac619" providerId="AD" clId="Web-{705ADDD2-3E09-DDD7-2A8C-7F74FAAC2156}" dt="2025-04-02T22:07:15.274" v="15"/>
        <pc:sldMkLst>
          <pc:docMk/>
          <pc:sldMk cId="692943681" sldId="259"/>
        </pc:sldMkLst>
      </pc:sldChg>
      <pc:sldChg chg="del">
        <pc:chgData name="Anders Snell" userId="S::ams21z@fsu.edu::c32d3cf2-4a72-474d-a08a-e8ab2beac619" providerId="AD" clId="Web-{705ADDD2-3E09-DDD7-2A8C-7F74FAAC2156}" dt="2025-04-02T22:07:15.274" v="16"/>
        <pc:sldMkLst>
          <pc:docMk/>
          <pc:sldMk cId="1832355750" sldId="260"/>
        </pc:sldMkLst>
      </pc:sldChg>
      <pc:sldChg chg="delSp modSp">
        <pc:chgData name="Anders Snell" userId="S::ams21z@fsu.edu::c32d3cf2-4a72-474d-a08a-e8ab2beac619" providerId="AD" clId="Web-{705ADDD2-3E09-DDD7-2A8C-7F74FAAC2156}" dt="2025-04-02T22:05:17.755" v="13" actId="20577"/>
        <pc:sldMkLst>
          <pc:docMk/>
          <pc:sldMk cId="2929121600" sldId="261"/>
        </pc:sldMkLst>
        <pc:spChg chg="mod">
          <ac:chgData name="Anders Snell" userId="S::ams21z@fsu.edu::c32d3cf2-4a72-474d-a08a-e8ab2beac619" providerId="AD" clId="Web-{705ADDD2-3E09-DDD7-2A8C-7F74FAAC2156}" dt="2025-04-02T22:05:17.755" v="13" actId="20577"/>
          <ac:spMkLst>
            <pc:docMk/>
            <pc:sldMk cId="2929121600" sldId="261"/>
            <ac:spMk id="3" creationId="{CBCC9313-85E0-DBC2-8869-357FA75DFB98}"/>
          </ac:spMkLst>
        </pc:spChg>
        <pc:spChg chg="del">
          <ac:chgData name="Anders Snell" userId="S::ams21z@fsu.edu::c32d3cf2-4a72-474d-a08a-e8ab2beac619" providerId="AD" clId="Web-{705ADDD2-3E09-DDD7-2A8C-7F74FAAC2156}" dt="2025-04-02T21:53:37.206" v="0"/>
          <ac:spMkLst>
            <pc:docMk/>
            <pc:sldMk cId="2929121600" sldId="261"/>
            <ac:spMk id="161" creationId="{7B56A498-1A39-C6E0-6155-EE212E3896DB}"/>
          </ac:spMkLst>
        </pc:spChg>
        <pc:picChg chg="del">
          <ac:chgData name="Anders Snell" userId="S::ams21z@fsu.edu::c32d3cf2-4a72-474d-a08a-e8ab2beac619" providerId="AD" clId="Web-{705ADDD2-3E09-DDD7-2A8C-7F74FAAC2156}" dt="2025-04-02T21:53:37.206" v="3"/>
          <ac:picMkLst>
            <pc:docMk/>
            <pc:sldMk cId="2929121600" sldId="261"/>
            <ac:picMk id="115" creationId="{2871B6D2-150A-D58E-3199-A0704386D515}"/>
          </ac:picMkLst>
        </pc:picChg>
        <pc:picChg chg="del">
          <ac:chgData name="Anders Snell" userId="S::ams21z@fsu.edu::c32d3cf2-4a72-474d-a08a-e8ab2beac619" providerId="AD" clId="Web-{705ADDD2-3E09-DDD7-2A8C-7F74FAAC2156}" dt="2025-04-02T21:53:37.206" v="2"/>
          <ac:picMkLst>
            <pc:docMk/>
            <pc:sldMk cId="2929121600" sldId="261"/>
            <ac:picMk id="116" creationId="{7906DCD6-90A7-1400-7131-DA48A10C2D58}"/>
          </ac:picMkLst>
        </pc:picChg>
        <pc:picChg chg="del">
          <ac:chgData name="Anders Snell" userId="S::ams21z@fsu.edu::c32d3cf2-4a72-474d-a08a-e8ab2beac619" providerId="AD" clId="Web-{705ADDD2-3E09-DDD7-2A8C-7F74FAAC2156}" dt="2025-04-02T21:53:37.206" v="1"/>
          <ac:picMkLst>
            <pc:docMk/>
            <pc:sldMk cId="2929121600" sldId="261"/>
            <ac:picMk id="118" creationId="{D9AF7259-F58D-3D39-5CAE-A96CEF548479}"/>
          </ac:picMkLst>
        </pc:picChg>
      </pc:sldChg>
    </pc:docChg>
  </pc:docChgLst>
  <pc:docChgLst>
    <pc:chgData name="Megan Jadush" userId="S::mmj20bd@fsu.edu::f366f1ef-3374-422c-a9df-d35b78e451a8" providerId="AD" clId="Web-{21F0A40E-34F0-FEDD-9E91-B5358E80A32A}"/>
    <pc:docChg chg="modSld">
      <pc:chgData name="Megan Jadush" userId="S::mmj20bd@fsu.edu::f366f1ef-3374-422c-a9df-d35b78e451a8" providerId="AD" clId="Web-{21F0A40E-34F0-FEDD-9E91-B5358E80A32A}" dt="2025-04-03T14:34:16.652" v="6" actId="1076"/>
      <pc:docMkLst>
        <pc:docMk/>
      </pc:docMkLst>
      <pc:sldChg chg="modSp">
        <pc:chgData name="Megan Jadush" userId="S::mmj20bd@fsu.edu::f366f1ef-3374-422c-a9df-d35b78e451a8" providerId="AD" clId="Web-{21F0A40E-34F0-FEDD-9E91-B5358E80A32A}" dt="2025-04-03T14:34:16.652" v="6" actId="1076"/>
        <pc:sldMkLst>
          <pc:docMk/>
          <pc:sldMk cId="2929121600" sldId="261"/>
        </pc:sldMkLst>
        <pc:spChg chg="mod">
          <ac:chgData name="Megan Jadush" userId="S::mmj20bd@fsu.edu::f366f1ef-3374-422c-a9df-d35b78e451a8" providerId="AD" clId="Web-{21F0A40E-34F0-FEDD-9E91-B5358E80A32A}" dt="2025-04-03T14:32:55.197" v="0" actId="20577"/>
          <ac:spMkLst>
            <pc:docMk/>
            <pc:sldMk cId="2929121600" sldId="261"/>
            <ac:spMk id="3" creationId="{CBCC9313-85E0-DBC2-8869-357FA75DFB98}"/>
          </ac:spMkLst>
        </pc:spChg>
        <pc:spChg chg="mod">
          <ac:chgData name="Megan Jadush" userId="S::mmj20bd@fsu.edu::f366f1ef-3374-422c-a9df-d35b78e451a8" providerId="AD" clId="Web-{21F0A40E-34F0-FEDD-9E91-B5358E80A32A}" dt="2025-04-03T14:34:02.136" v="5" actId="20577"/>
          <ac:spMkLst>
            <pc:docMk/>
            <pc:sldMk cId="2929121600" sldId="261"/>
            <ac:spMk id="10" creationId="{42331A70-FE4F-4F7E-26E9-05518195D376}"/>
          </ac:spMkLst>
        </pc:spChg>
        <pc:spChg chg="mod">
          <ac:chgData name="Megan Jadush" userId="S::mmj20bd@fsu.edu::f366f1ef-3374-422c-a9df-d35b78e451a8" providerId="AD" clId="Web-{21F0A40E-34F0-FEDD-9E91-B5358E80A32A}" dt="2025-04-03T14:33:41.183" v="3" actId="20577"/>
          <ac:spMkLst>
            <pc:docMk/>
            <pc:sldMk cId="2929121600" sldId="261"/>
            <ac:spMk id="80" creationId="{E6E9EC32-2CB0-894F-AF22-E42122D21BD9}"/>
          </ac:spMkLst>
        </pc:spChg>
        <pc:spChg chg="mod">
          <ac:chgData name="Megan Jadush" userId="S::mmj20bd@fsu.edu::f366f1ef-3374-422c-a9df-d35b78e451a8" providerId="AD" clId="Web-{21F0A40E-34F0-FEDD-9E91-B5358E80A32A}" dt="2025-04-03T14:34:16.652" v="6" actId="1076"/>
          <ac:spMkLst>
            <pc:docMk/>
            <pc:sldMk cId="2929121600" sldId="261"/>
            <ac:spMk id="83" creationId="{4ED01E4B-8C2B-7184-7AFB-77AA3E84AD59}"/>
          </ac:spMkLst>
        </pc:spChg>
        <pc:spChg chg="mod">
          <ac:chgData name="Megan Jadush" userId="S::mmj20bd@fsu.edu::f366f1ef-3374-422c-a9df-d35b78e451a8" providerId="AD" clId="Web-{21F0A40E-34F0-FEDD-9E91-B5358E80A32A}" dt="2025-04-03T14:33:22.151" v="1" actId="20577"/>
          <ac:spMkLst>
            <pc:docMk/>
            <pc:sldMk cId="2929121600" sldId="261"/>
            <ac:spMk id="86" creationId="{2E3AF6DD-760E-476A-6BE0-5E9E78C34D56}"/>
          </ac:spMkLst>
        </pc:spChg>
        <pc:spChg chg="mod">
          <ac:chgData name="Megan Jadush" userId="S::mmj20bd@fsu.edu::f366f1ef-3374-422c-a9df-d35b78e451a8" providerId="AD" clId="Web-{21F0A40E-34F0-FEDD-9E91-B5358E80A32A}" dt="2025-04-03T14:33:33.417" v="2" actId="20577"/>
          <ac:spMkLst>
            <pc:docMk/>
            <pc:sldMk cId="2929121600" sldId="261"/>
            <ac:spMk id="154" creationId="{8EAD5760-CAB3-755D-68EB-E288931227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6A13-8EBE-F10A-3891-06DFA891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86F6B-AD0A-5645-167D-35CE64EA5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14979-F0E8-D338-582B-A477975FF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99959-20F0-B4A8-1E00-60F59FE0F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2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9443-545A-1142-A523-3F0B6627D70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DB37-9EAD-32BA-7DB7-F321C53A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erial view of a parking lot with cars and trees&#10;&#10;AI-generated content may be incorrect.">
            <a:extLst>
              <a:ext uri="{FF2B5EF4-FFF2-40B4-BE49-F238E27FC236}">
                <a16:creationId xmlns:a16="http://schemas.microsoft.com/office/drawing/2014/main" id="{F2747588-9E75-03CE-B0E2-347B6F4D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9" t="6120" r="9692" b="6361"/>
          <a:stretch/>
        </p:blipFill>
        <p:spPr>
          <a:xfrm>
            <a:off x="11562742" y="14238545"/>
            <a:ext cx="9585311" cy="7058516"/>
          </a:xfrm>
          <a:prstGeom prst="rect">
            <a:avLst/>
          </a:prstGeom>
          <a:ln w="12700">
            <a:solidFill>
              <a:srgbClr val="782F4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D77A8-DF29-A0A9-F174-5BAAF7771544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6F45F07-215C-AD3E-31EE-7881D6131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583" y="722362"/>
            <a:ext cx="20510368" cy="20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 520: Underwater</a:t>
            </a:r>
            <a:r>
              <a:rPr lang="en-US" sz="7200" b="1">
                <a:solidFill>
                  <a:srgbClr val="0D0D0D"/>
                </a:solidFill>
                <a:effectLst/>
                <a:latin typeface="Calibri"/>
                <a:ea typeface="HelveticaNeueLT Std Lt" charset="0"/>
                <a:cs typeface="Arial"/>
              </a:rPr>
              <a:t> </a:t>
            </a:r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Diver GPS Correction</a:t>
            </a:r>
            <a:r>
              <a:rPr lang="en-US" sz="7200" b="1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 </a:t>
            </a:r>
            <a:endParaRPr lang="en-US" sz="7200" b="1">
              <a:solidFill>
                <a:srgbClr val="0D0D0D"/>
              </a:solidFill>
              <a:effectLst/>
              <a:latin typeface="Arial"/>
              <a:ea typeface="HelveticaNeueLT Std Lt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22D94-9084-A56C-47E4-25983B2A4EE2}"/>
              </a:ext>
            </a:extLst>
          </p:cNvPr>
          <p:cNvSpPr/>
          <p:nvPr/>
        </p:nvSpPr>
        <p:spPr>
          <a:xfrm>
            <a:off x="8769846" y="1619036"/>
            <a:ext cx="15178484" cy="8374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Team: J. Baumann, N. Boggess, C. Carlson, M. </a:t>
            </a:r>
            <a:r>
              <a:rPr lang="en-US" sz="3600" err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Jadush</a:t>
            </a: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, M. Jean-Baptiste, A. Snell</a:t>
            </a:r>
            <a:endParaRPr lang="en-US" sz="3600">
              <a:solidFill>
                <a:srgbClr val="0D0D0D"/>
              </a:solidFill>
              <a:effectLst/>
              <a:latin typeface="Calibri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A34713-A0CD-9F79-C063-839326B818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B89C9E-7C88-AF5C-221B-226BB2F7A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8515" y="-434141"/>
            <a:ext cx="5830340" cy="4058379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CC9313-85E0-DBC2-8869-357FA75DFB98}"/>
              </a:ext>
            </a:extLst>
          </p:cNvPr>
          <p:cNvSpPr/>
          <p:nvPr/>
        </p:nvSpPr>
        <p:spPr>
          <a:xfrm>
            <a:off x="758558" y="3821529"/>
            <a:ext cx="31401284" cy="1229683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ea typeface="Calibri"/>
                <a:cs typeface="Calibri"/>
              </a:rPr>
              <a:t>The objective of this project is to create a system capable of determining and recording a diver’s position while submerged.</a:t>
            </a:r>
            <a:endParaRPr lang="en-US" sz="48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31A70-FE4F-4F7E-26E9-05518195D376}"/>
              </a:ext>
            </a:extLst>
          </p:cNvPr>
          <p:cNvSpPr/>
          <p:nvPr/>
        </p:nvSpPr>
        <p:spPr>
          <a:xfrm>
            <a:off x="641106" y="15488154"/>
            <a:ext cx="9578372" cy="1469238"/>
          </a:xfrm>
          <a:prstGeom prst="rect">
            <a:avLst/>
          </a:prstGeom>
          <a:solidFill>
            <a:srgbClr val="782F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bg1"/>
                </a:solidFill>
                <a:ea typeface="Calibri"/>
                <a:cs typeface="Calibri"/>
              </a:rPr>
              <a:t>Key Goals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0FCF0-38B0-FC72-186C-9505DAF107B5}"/>
              </a:ext>
            </a:extLst>
          </p:cNvPr>
          <p:cNvSpPr/>
          <p:nvPr/>
        </p:nvSpPr>
        <p:spPr>
          <a:xfrm>
            <a:off x="376564" y="5700382"/>
            <a:ext cx="10147344" cy="6749459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GPS is incapable of penetrating through water. It relies on radio waves which decay rapidly in liquid.</a:t>
            </a: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purpose is to pinpoint the location of sick coral reefs in Bonaire.</a:t>
            </a: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Originally, a GPS in a Pelican case was attached to the diver with a dive line.</a:t>
            </a: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 previous system has an error of 10+ m.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ED01E4B-8C2B-7184-7AFB-77AA3E84AD59}"/>
              </a:ext>
            </a:extLst>
          </p:cNvPr>
          <p:cNvSpPr/>
          <p:nvPr/>
        </p:nvSpPr>
        <p:spPr>
          <a:xfrm>
            <a:off x="798440" y="16660997"/>
            <a:ext cx="9280731" cy="3432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able to reliably work at a depth underwater up to 10 m.</a:t>
            </a: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It will pinpoint the diver's position within a  3 m radius.</a:t>
            </a:r>
          </a:p>
          <a:p>
            <a:pPr marL="457200" indent="-457200">
              <a:buFont typeface="Wingdings"/>
              <a:buChar char="§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portable, capable of launching from the shore, and require minimal setup.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E3AF6DD-760E-476A-6BE0-5E9E78C34D56}"/>
              </a:ext>
            </a:extLst>
          </p:cNvPr>
          <p:cNvSpPr/>
          <p:nvPr/>
        </p:nvSpPr>
        <p:spPr>
          <a:xfrm>
            <a:off x="666750" y="5499100"/>
            <a:ext cx="9572625" cy="1560513"/>
          </a:xfrm>
          <a:prstGeom prst="round2SameRect">
            <a:avLst/>
          </a:prstGeom>
          <a:solidFill>
            <a:srgbClr val="782F40"/>
          </a:solidFill>
          <a:ln w="571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bg1"/>
                </a:solidFill>
                <a:ea typeface="Calibri"/>
                <a:cs typeface="Calibri"/>
              </a:rPr>
              <a:t>Background</a:t>
            </a:r>
            <a:endParaRPr lang="en-US" sz="5150">
              <a:solidFill>
                <a:schemeClr val="bg1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14383D3-F479-C224-C49B-C8E05CAA26D0}"/>
              </a:ext>
            </a:extLst>
          </p:cNvPr>
          <p:cNvSpPr/>
          <p:nvPr/>
        </p:nvSpPr>
        <p:spPr>
          <a:xfrm flipH="1" flipV="1">
            <a:off x="666750" y="7031325"/>
            <a:ext cx="9572625" cy="14259157"/>
          </a:xfrm>
          <a:prstGeom prst="rect">
            <a:avLst/>
          </a:prstGeom>
          <a:noFill/>
          <a:ln w="571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">
            <a:extLst>
              <a:ext uri="{FF2B5EF4-FFF2-40B4-BE49-F238E27FC236}">
                <a16:creationId xmlns:a16="http://schemas.microsoft.com/office/drawing/2014/main" id="{35FAE2B3-0134-E92D-0D10-1339A6DB7BEC}"/>
              </a:ext>
            </a:extLst>
          </p:cNvPr>
          <p:cNvSpPr/>
          <p:nvPr/>
        </p:nvSpPr>
        <p:spPr>
          <a:xfrm>
            <a:off x="22506398" y="10436182"/>
            <a:ext cx="9625330" cy="9658619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Before Dive: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Charge GPS 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Clip mounts to bottom of waterproof box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Attach end of measuring line to mount</a:t>
            </a: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Attach reel, compass, and waterproof writing pad to diver</a:t>
            </a: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Once ready to start dive, start GPS track</a:t>
            </a:r>
          </a:p>
          <a:p>
            <a:pPr marL="457200" indent="-457200">
              <a:buFont typeface="Arial"/>
              <a:buChar char="•"/>
            </a:pPr>
            <a:endParaRPr lang="en-US" sz="36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During Dive:</a:t>
            </a: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At each point of interest record</a:t>
            </a:r>
          </a:p>
          <a:p>
            <a:pPr marL="1773555" lvl="1" indent="-457200">
              <a:buFont typeface="Courier New,monospace"/>
              <a:buChar char="o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Time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1773555" lvl="1" indent="-457200">
              <a:buFont typeface="Courier New,monospace"/>
              <a:buChar char="o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Depth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1773555" lvl="1" indent="-457200">
              <a:buFont typeface="Courier New,monospace"/>
              <a:buChar char="o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Compass heading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1773555" lvl="1" indent="-457200">
              <a:buFont typeface="Courier New,monospace"/>
              <a:buChar char="o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Measuring line length</a:t>
            </a:r>
            <a:endParaRPr lang="en-US" sz="36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Once dive is complete, stop GPS track</a:t>
            </a:r>
          </a:p>
          <a:p>
            <a:pPr marL="457200" indent="-457200">
              <a:buFont typeface="Arial"/>
              <a:buChar char="•"/>
            </a:pPr>
            <a:endParaRPr lang="en-US" sz="36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After Dive:</a:t>
            </a: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Import GPS data into the app as a .</a:t>
            </a:r>
            <a:r>
              <a:rPr lang="en-US" sz="3600" b="1" err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xslx</a:t>
            </a: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 or .</a:t>
            </a:r>
            <a:r>
              <a:rPr lang="en-US" sz="3600" b="1" err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gpx</a:t>
            </a: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 file</a:t>
            </a:r>
          </a:p>
          <a:p>
            <a:pPr marL="457200" indent="-457200">
              <a:buFont typeface="Arial"/>
              <a:buChar char="•"/>
            </a:pPr>
            <a:r>
              <a:rPr lang="en-US" sz="36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Input values taken from dive to get diver's underwater coordinates outputted</a:t>
            </a:r>
          </a:p>
          <a:p>
            <a:pPr marL="457200" indent="-457200">
              <a:buFont typeface="Arial"/>
              <a:buChar char="•"/>
            </a:pPr>
            <a:endParaRPr lang="en-US">
              <a:solidFill>
                <a:srgbClr val="FFFFFF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80" name="Rectangle: Rounded Corners 85">
            <a:extLst>
              <a:ext uri="{FF2B5EF4-FFF2-40B4-BE49-F238E27FC236}">
                <a16:creationId xmlns:a16="http://schemas.microsoft.com/office/drawing/2014/main" id="{E6E9EC32-2CB0-894F-AF22-E42122D21BD9}"/>
              </a:ext>
            </a:extLst>
          </p:cNvPr>
          <p:cNvSpPr/>
          <p:nvPr/>
        </p:nvSpPr>
        <p:spPr>
          <a:xfrm>
            <a:off x="22474238" y="5499100"/>
            <a:ext cx="9642475" cy="1571625"/>
          </a:xfrm>
          <a:prstGeom prst="round2SameRect">
            <a:avLst/>
          </a:prstGeom>
          <a:solidFill>
            <a:srgbClr val="782F40"/>
          </a:solidFill>
          <a:ln w="571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bg1"/>
                </a:solidFill>
                <a:ea typeface="Calibri"/>
                <a:cs typeface="Calibri"/>
              </a:rPr>
              <a:t>Procedure</a:t>
            </a:r>
            <a:endParaRPr lang="en-US" sz="515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2" name="Rectangle: Rounded Corners 74">
            <a:extLst>
              <a:ext uri="{FF2B5EF4-FFF2-40B4-BE49-F238E27FC236}">
                <a16:creationId xmlns:a16="http://schemas.microsoft.com/office/drawing/2014/main" id="{FFCA7286-719A-E2A3-17E2-E4AF7823C706}"/>
              </a:ext>
            </a:extLst>
          </p:cNvPr>
          <p:cNvSpPr/>
          <p:nvPr/>
        </p:nvSpPr>
        <p:spPr>
          <a:xfrm flipH="1" flipV="1">
            <a:off x="22474238" y="7102783"/>
            <a:ext cx="9642475" cy="14209713"/>
          </a:xfrm>
          <a:prstGeom prst="rect">
            <a:avLst/>
          </a:prstGeom>
          <a:noFill/>
          <a:ln w="571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: Rounded Corners 85">
            <a:extLst>
              <a:ext uri="{FF2B5EF4-FFF2-40B4-BE49-F238E27FC236}">
                <a16:creationId xmlns:a16="http://schemas.microsoft.com/office/drawing/2014/main" id="{8EAD5760-CAB3-755D-68EB-E28893122742}"/>
              </a:ext>
            </a:extLst>
          </p:cNvPr>
          <p:cNvSpPr/>
          <p:nvPr/>
        </p:nvSpPr>
        <p:spPr>
          <a:xfrm>
            <a:off x="11539538" y="13398500"/>
            <a:ext cx="9621838" cy="1511300"/>
          </a:xfrm>
          <a:prstGeom prst="round2SameRect">
            <a:avLst/>
          </a:prstGeom>
          <a:solidFill>
            <a:srgbClr val="782F40"/>
          </a:solidFill>
          <a:ln w="571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bg1"/>
                </a:solidFill>
                <a:ea typeface="Calibri"/>
                <a:cs typeface="Calibri"/>
              </a:rPr>
              <a:t>Results</a:t>
            </a:r>
            <a:endParaRPr lang="en-US" sz="515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55" name="Rectangle: Rounded Corners 74">
            <a:extLst>
              <a:ext uri="{FF2B5EF4-FFF2-40B4-BE49-F238E27FC236}">
                <a16:creationId xmlns:a16="http://schemas.microsoft.com/office/drawing/2014/main" id="{C71B16DC-E5DB-CBD2-7BE6-63334D1E3BAE}"/>
              </a:ext>
            </a:extLst>
          </p:cNvPr>
          <p:cNvSpPr/>
          <p:nvPr/>
        </p:nvSpPr>
        <p:spPr>
          <a:xfrm flipH="1" flipV="1">
            <a:off x="11539538" y="14939363"/>
            <a:ext cx="9621838" cy="6350000"/>
          </a:xfrm>
          <a:prstGeom prst="rect">
            <a:avLst/>
          </a:prstGeom>
          <a:noFill/>
          <a:ln w="571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25562-343C-A459-279F-51A244D79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0239" y="5876269"/>
            <a:ext cx="9583962" cy="67710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82F4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28F9E-D09D-5F5E-06B3-B981F3EB70CB}"/>
              </a:ext>
            </a:extLst>
          </p:cNvPr>
          <p:cNvSpPr txBox="1"/>
          <p:nvPr/>
        </p:nvSpPr>
        <p:spPr>
          <a:xfrm>
            <a:off x="5312324" y="2538832"/>
            <a:ext cx="2091757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Calibri"/>
                <a:cs typeface="Calibri"/>
              </a:rPr>
              <a:t>Sponsor: Andrew Rassweiler, Ph.D         Manager: Shayne McConomy, Ph.D       Advisor: Jonathan Clark, Ph.D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BDE719F-90D6-54BB-97AD-C9A804840803}"/>
              </a:ext>
            </a:extLst>
          </p:cNvPr>
          <p:cNvGrpSpPr/>
          <p:nvPr/>
        </p:nvGrpSpPr>
        <p:grpSpPr>
          <a:xfrm>
            <a:off x="1454328" y="11905755"/>
            <a:ext cx="8004616" cy="3376532"/>
            <a:chOff x="1454328" y="18569105"/>
            <a:chExt cx="8004616" cy="3376532"/>
          </a:xfrm>
        </p:grpSpPr>
        <p:pic>
          <p:nvPicPr>
            <p:cNvPr id="73" name="Picture 72" descr="People in red and blue swimming fins in a body of water&#10;&#10;AI-generated content may be incorrect.">
              <a:extLst>
                <a:ext uri="{FF2B5EF4-FFF2-40B4-BE49-F238E27FC236}">
                  <a16:creationId xmlns:a16="http://schemas.microsoft.com/office/drawing/2014/main" id="{B8D0FA82-7C62-6C23-1A4B-CBD30394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865" r="17865"/>
            <a:stretch/>
          </p:blipFill>
          <p:spPr>
            <a:xfrm rot="5400000">
              <a:off x="5804966" y="18283453"/>
              <a:ext cx="3368326" cy="3939630"/>
            </a:xfrm>
            <a:prstGeom prst="rect">
              <a:avLst/>
            </a:prstGeom>
          </p:spPr>
        </p:pic>
        <p:pic>
          <p:nvPicPr>
            <p:cNvPr id="12" name="Picture 11" descr="A group of men in scuba gear in water&#10;&#10;AI-generated content may be incorrect.">
              <a:extLst>
                <a:ext uri="{FF2B5EF4-FFF2-40B4-BE49-F238E27FC236}">
                  <a16:creationId xmlns:a16="http://schemas.microsoft.com/office/drawing/2014/main" id="{BBE91B57-B41B-F24C-3225-94E916B5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7074" t="-129" r="6755" b="566"/>
            <a:stretch/>
          </p:blipFill>
          <p:spPr>
            <a:xfrm>
              <a:off x="1454328" y="18573163"/>
              <a:ext cx="3952255" cy="3372474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B05B7C5-C67A-B0E2-A117-C900417E85A9}"/>
              </a:ext>
            </a:extLst>
          </p:cNvPr>
          <p:cNvGrpSpPr/>
          <p:nvPr/>
        </p:nvGrpSpPr>
        <p:grpSpPr>
          <a:xfrm>
            <a:off x="-186323" y="21311130"/>
            <a:ext cx="33383838" cy="797770"/>
            <a:chOff x="-186323" y="21311130"/>
            <a:chExt cx="33383838" cy="797770"/>
          </a:xfrm>
        </p:grpSpPr>
        <p:pic>
          <p:nvPicPr>
            <p:cNvPr id="81" name="Picture 8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F289FE6-D7F4-E162-8EE0-883A9A8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585748" y="21337262"/>
              <a:ext cx="775111" cy="674838"/>
            </a:xfrm>
            <a:prstGeom prst="rect">
              <a:avLst/>
            </a:prstGeom>
          </p:spPr>
        </p:pic>
        <p:pic>
          <p:nvPicPr>
            <p:cNvPr id="84" name="Picture 8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CC3B3DA-A0D6-D2F4-EC6A-D2F4B6A7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42262" y="21337262"/>
              <a:ext cx="775111" cy="674838"/>
            </a:xfrm>
            <a:prstGeom prst="rect">
              <a:avLst/>
            </a:prstGeom>
          </p:spPr>
        </p:pic>
        <p:pic>
          <p:nvPicPr>
            <p:cNvPr id="85" name="Picture 8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41BEF45-D7FD-567D-E24C-44A87FF5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97992" y="21337262"/>
              <a:ext cx="775111" cy="674838"/>
            </a:xfrm>
            <a:prstGeom prst="rect">
              <a:avLst/>
            </a:prstGeom>
          </p:spPr>
        </p:pic>
        <p:pic>
          <p:nvPicPr>
            <p:cNvPr id="87" name="Picture 8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45D7200-3D18-D002-4E0C-D98946890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677307" y="21346691"/>
              <a:ext cx="775111" cy="674838"/>
            </a:xfrm>
            <a:prstGeom prst="rect">
              <a:avLst/>
            </a:prstGeom>
          </p:spPr>
        </p:pic>
        <p:pic>
          <p:nvPicPr>
            <p:cNvPr id="88" name="Picture 8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3054FE8-3B2C-7C5E-CA53-42C6BDF57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733531" y="21346691"/>
              <a:ext cx="775111" cy="674838"/>
            </a:xfrm>
            <a:prstGeom prst="rect">
              <a:avLst/>
            </a:prstGeom>
          </p:spPr>
        </p:pic>
        <p:pic>
          <p:nvPicPr>
            <p:cNvPr id="89" name="Picture 8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72E7B7A-B549-C183-6226-996A469E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889769" y="21346691"/>
              <a:ext cx="775111" cy="674838"/>
            </a:xfrm>
            <a:prstGeom prst="rect">
              <a:avLst/>
            </a:prstGeom>
          </p:spPr>
        </p:pic>
        <p:pic>
          <p:nvPicPr>
            <p:cNvPr id="90" name="Picture 8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8061D11-53A5-ACAF-6B9C-BB0233D5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62962" y="21374977"/>
              <a:ext cx="775111" cy="674838"/>
            </a:xfrm>
            <a:prstGeom prst="rect">
              <a:avLst/>
            </a:prstGeom>
          </p:spPr>
        </p:pic>
        <p:pic>
          <p:nvPicPr>
            <p:cNvPr id="91" name="Picture 9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39A9966-FEA6-F615-7837-1650CDB1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19184" y="21374977"/>
              <a:ext cx="775111" cy="674838"/>
            </a:xfrm>
            <a:prstGeom prst="rect">
              <a:avLst/>
            </a:prstGeom>
          </p:spPr>
        </p:pic>
        <p:pic>
          <p:nvPicPr>
            <p:cNvPr id="92" name="Picture 9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9607E9D-40CD-28C7-8A28-B54B5B9F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075423" y="21374977"/>
              <a:ext cx="775111" cy="674838"/>
            </a:xfrm>
            <a:prstGeom prst="rect">
              <a:avLst/>
            </a:prstGeom>
          </p:spPr>
        </p:pic>
        <p:pic>
          <p:nvPicPr>
            <p:cNvPr id="93" name="Picture 9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FC773FC-065A-B983-26F4-C4DAAE0B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955320" y="21384406"/>
              <a:ext cx="775111" cy="674838"/>
            </a:xfrm>
            <a:prstGeom prst="rect">
              <a:avLst/>
            </a:prstGeom>
          </p:spPr>
        </p:pic>
        <p:pic>
          <p:nvPicPr>
            <p:cNvPr id="94" name="Picture 9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172E30E-3C91-C42F-3E4F-94EEF5B0A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11253" y="21384406"/>
              <a:ext cx="775111" cy="674838"/>
            </a:xfrm>
            <a:prstGeom prst="rect">
              <a:avLst/>
            </a:prstGeom>
          </p:spPr>
        </p:pic>
        <p:pic>
          <p:nvPicPr>
            <p:cNvPr id="95" name="Picture 9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68D3F6A-4E37-BC59-87BA-51AEAF17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67999" y="21384406"/>
              <a:ext cx="775111" cy="674838"/>
            </a:xfrm>
            <a:prstGeom prst="rect">
              <a:avLst/>
            </a:prstGeom>
          </p:spPr>
        </p:pic>
        <p:pic>
          <p:nvPicPr>
            <p:cNvPr id="96" name="Picture 9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01C83E6-EF58-6611-8FD6-E30C1024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63433" y="21356119"/>
              <a:ext cx="775111" cy="674838"/>
            </a:xfrm>
            <a:prstGeom prst="rect">
              <a:avLst/>
            </a:prstGeom>
          </p:spPr>
        </p:pic>
        <p:pic>
          <p:nvPicPr>
            <p:cNvPr id="97" name="Picture 9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C0A5B54-91AA-058D-55D4-E40192111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19657" y="21356119"/>
              <a:ext cx="775111" cy="674838"/>
            </a:xfrm>
            <a:prstGeom prst="rect">
              <a:avLst/>
            </a:prstGeom>
          </p:spPr>
        </p:pic>
        <p:pic>
          <p:nvPicPr>
            <p:cNvPr id="98" name="Picture 9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5954D49-CCDC-568A-CD81-A4A6A3461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75895" y="21356119"/>
              <a:ext cx="775111" cy="674838"/>
            </a:xfrm>
            <a:prstGeom prst="rect">
              <a:avLst/>
            </a:prstGeom>
          </p:spPr>
        </p:pic>
        <p:pic>
          <p:nvPicPr>
            <p:cNvPr id="99" name="Picture 9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505C16B-73F3-C6B4-DE6F-3CFE1F5F1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355792" y="21365548"/>
              <a:ext cx="775111" cy="674838"/>
            </a:xfrm>
            <a:prstGeom prst="rect">
              <a:avLst/>
            </a:prstGeom>
          </p:spPr>
        </p:pic>
        <p:pic>
          <p:nvPicPr>
            <p:cNvPr id="100" name="Picture 9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531AD0E-CC6B-2E10-ED99-9117632F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11726" y="21365548"/>
              <a:ext cx="775111" cy="674838"/>
            </a:xfrm>
            <a:prstGeom prst="rect">
              <a:avLst/>
            </a:prstGeom>
          </p:spPr>
        </p:pic>
        <p:pic>
          <p:nvPicPr>
            <p:cNvPr id="101" name="Picture 10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858ECC6-3C9C-512E-D1FD-33846A678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68470" y="21365548"/>
              <a:ext cx="775111" cy="674838"/>
            </a:xfrm>
            <a:prstGeom prst="rect">
              <a:avLst/>
            </a:prstGeom>
          </p:spPr>
        </p:pic>
        <p:pic>
          <p:nvPicPr>
            <p:cNvPr id="102" name="Picture 10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7A62826-0069-B173-082B-9A95A8CE1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42219" y="21393834"/>
              <a:ext cx="775111" cy="674838"/>
            </a:xfrm>
            <a:prstGeom prst="rect">
              <a:avLst/>
            </a:prstGeom>
          </p:spPr>
        </p:pic>
        <p:pic>
          <p:nvPicPr>
            <p:cNvPr id="103" name="Picture 10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191592D-FEF6-D191-61B7-6462E2A63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98153" y="21393834"/>
              <a:ext cx="775111" cy="674838"/>
            </a:xfrm>
            <a:prstGeom prst="rect">
              <a:avLst/>
            </a:prstGeom>
          </p:spPr>
        </p:pic>
        <p:pic>
          <p:nvPicPr>
            <p:cNvPr id="104" name="Picture 10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FA6C6B4-E93E-6A9E-58EB-F5E2D4095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54898" y="21393834"/>
              <a:ext cx="775111" cy="674838"/>
            </a:xfrm>
            <a:prstGeom prst="rect">
              <a:avLst/>
            </a:prstGeom>
          </p:spPr>
        </p:pic>
        <p:pic>
          <p:nvPicPr>
            <p:cNvPr id="105" name="Picture 10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A8978D7-3EC4-2C11-0D7E-2782DD04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35377" y="21403263"/>
              <a:ext cx="775111" cy="674838"/>
            </a:xfrm>
            <a:prstGeom prst="rect">
              <a:avLst/>
            </a:prstGeom>
          </p:spPr>
        </p:pic>
        <p:pic>
          <p:nvPicPr>
            <p:cNvPr id="106" name="Picture 10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229C91F-A058-57F2-DEFF-F5D2AC7A3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91021" y="21403263"/>
              <a:ext cx="775111" cy="674838"/>
            </a:xfrm>
            <a:prstGeom prst="rect">
              <a:avLst/>
            </a:prstGeom>
          </p:spPr>
        </p:pic>
        <p:pic>
          <p:nvPicPr>
            <p:cNvPr id="107" name="Picture 10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43CC121-9B48-9C50-A368-C0E33ECF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48272" y="21403263"/>
              <a:ext cx="775111" cy="674838"/>
            </a:xfrm>
            <a:prstGeom prst="rect">
              <a:avLst/>
            </a:prstGeom>
          </p:spPr>
        </p:pic>
        <p:pic>
          <p:nvPicPr>
            <p:cNvPr id="108" name="Picture 10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36DEE1A-5F25-7E3B-9ED0-E31220966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64344" y="21374977"/>
              <a:ext cx="775111" cy="674838"/>
            </a:xfrm>
            <a:prstGeom prst="rect">
              <a:avLst/>
            </a:prstGeom>
          </p:spPr>
        </p:pic>
        <p:pic>
          <p:nvPicPr>
            <p:cNvPr id="109" name="Picture 10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C44CFEA-8D96-1A64-3C65-921F4FE3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20568" y="21374977"/>
              <a:ext cx="775111" cy="674838"/>
            </a:xfrm>
            <a:prstGeom prst="rect">
              <a:avLst/>
            </a:prstGeom>
          </p:spPr>
        </p:pic>
        <p:pic>
          <p:nvPicPr>
            <p:cNvPr id="110" name="Picture 10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D197937-31FF-6FC3-E5BA-E372CBB41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6806" y="21374977"/>
              <a:ext cx="775111" cy="674838"/>
            </a:xfrm>
            <a:prstGeom prst="rect">
              <a:avLst/>
            </a:prstGeom>
          </p:spPr>
        </p:pic>
        <p:pic>
          <p:nvPicPr>
            <p:cNvPr id="111" name="Picture 11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94CF3CE-33B6-2CBB-AA62-C070B162E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12637" y="21384404"/>
              <a:ext cx="775111" cy="674838"/>
            </a:xfrm>
            <a:prstGeom prst="rect">
              <a:avLst/>
            </a:prstGeom>
          </p:spPr>
        </p:pic>
        <p:pic>
          <p:nvPicPr>
            <p:cNvPr id="112" name="Picture 11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7727925-F616-C18B-31BF-5D938E37A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422404" y="21311130"/>
              <a:ext cx="775111" cy="674838"/>
            </a:xfrm>
            <a:prstGeom prst="rect">
              <a:avLst/>
            </a:prstGeom>
          </p:spPr>
        </p:pic>
        <p:pic>
          <p:nvPicPr>
            <p:cNvPr id="113" name="Picture 11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C08F994-2E49-1286-F171-7D486C410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61956" y="21368061"/>
              <a:ext cx="775111" cy="674838"/>
            </a:xfrm>
            <a:prstGeom prst="rect">
              <a:avLst/>
            </a:prstGeom>
          </p:spPr>
        </p:pic>
        <p:pic>
          <p:nvPicPr>
            <p:cNvPr id="114" name="Picture 11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9E193FA-A614-ADA7-EEF4-03C4A67A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118470" y="21368062"/>
              <a:ext cx="775111" cy="674838"/>
            </a:xfrm>
            <a:prstGeom prst="rect">
              <a:avLst/>
            </a:prstGeom>
          </p:spPr>
        </p:pic>
        <p:pic>
          <p:nvPicPr>
            <p:cNvPr id="119" name="Picture 11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750D04C-8B5A-70EC-0B72-09DCCFB4D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74201" y="21368062"/>
              <a:ext cx="775111" cy="674838"/>
            </a:xfrm>
            <a:prstGeom prst="rect">
              <a:avLst/>
            </a:prstGeom>
          </p:spPr>
        </p:pic>
        <p:pic>
          <p:nvPicPr>
            <p:cNvPr id="120" name="Picture 11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35E6188-A43B-16B6-C3A4-825C2BF94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153516" y="21377490"/>
              <a:ext cx="775111" cy="674838"/>
            </a:xfrm>
            <a:prstGeom prst="rect">
              <a:avLst/>
            </a:prstGeom>
          </p:spPr>
        </p:pic>
        <p:pic>
          <p:nvPicPr>
            <p:cNvPr id="121" name="Picture 12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FEA3293-3FF5-AE0F-7C17-AA150FD80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09740" y="21377490"/>
              <a:ext cx="775111" cy="674838"/>
            </a:xfrm>
            <a:prstGeom prst="rect">
              <a:avLst/>
            </a:prstGeom>
          </p:spPr>
        </p:pic>
        <p:pic>
          <p:nvPicPr>
            <p:cNvPr id="122" name="Picture 12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3E01626-393D-9BB0-9706-1BA8D349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65977" y="21377490"/>
              <a:ext cx="775111" cy="674838"/>
            </a:xfrm>
            <a:prstGeom prst="rect">
              <a:avLst/>
            </a:prstGeom>
          </p:spPr>
        </p:pic>
        <p:pic>
          <p:nvPicPr>
            <p:cNvPr id="123" name="Picture 12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D52199D-D582-DE78-96DA-98ACB0F95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339169" y="21405776"/>
              <a:ext cx="775111" cy="674838"/>
            </a:xfrm>
            <a:prstGeom prst="rect">
              <a:avLst/>
            </a:prstGeom>
          </p:spPr>
        </p:pic>
        <p:pic>
          <p:nvPicPr>
            <p:cNvPr id="124" name="Picture 12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99CD7CF-BC43-3BBC-496F-303964F55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395392" y="21405776"/>
              <a:ext cx="775111" cy="674838"/>
            </a:xfrm>
            <a:prstGeom prst="rect">
              <a:avLst/>
            </a:prstGeom>
          </p:spPr>
        </p:pic>
        <p:pic>
          <p:nvPicPr>
            <p:cNvPr id="125" name="Picture 12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70964E4-9807-9CA7-7C69-4D0E4900D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51631" y="21405776"/>
              <a:ext cx="775111" cy="674838"/>
            </a:xfrm>
            <a:prstGeom prst="rect">
              <a:avLst/>
            </a:prstGeom>
          </p:spPr>
        </p:pic>
        <p:pic>
          <p:nvPicPr>
            <p:cNvPr id="126" name="Picture 12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FFA078D-0BD7-0D75-2A0D-781988467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431528" y="21415205"/>
              <a:ext cx="775111" cy="674838"/>
            </a:xfrm>
            <a:prstGeom prst="rect">
              <a:avLst/>
            </a:prstGeom>
          </p:spPr>
        </p:pic>
        <p:pic>
          <p:nvPicPr>
            <p:cNvPr id="127" name="Picture 12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AAE7D5E-F489-E043-BCDD-E6A5B2A8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87462" y="21415205"/>
              <a:ext cx="775111" cy="674838"/>
            </a:xfrm>
            <a:prstGeom prst="rect">
              <a:avLst/>
            </a:prstGeom>
          </p:spPr>
        </p:pic>
        <p:pic>
          <p:nvPicPr>
            <p:cNvPr id="128" name="Picture 12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2196BE2-8496-5BA3-FA05-5F935642E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44207" y="21415205"/>
              <a:ext cx="775111" cy="674838"/>
            </a:xfrm>
            <a:prstGeom prst="rect">
              <a:avLst/>
            </a:prstGeom>
          </p:spPr>
        </p:pic>
        <p:pic>
          <p:nvPicPr>
            <p:cNvPr id="129" name="Picture 12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C8591DA-0B14-C13F-FB1A-C3BE9ABDD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739642" y="21386919"/>
              <a:ext cx="775111" cy="674838"/>
            </a:xfrm>
            <a:prstGeom prst="rect">
              <a:avLst/>
            </a:prstGeom>
          </p:spPr>
        </p:pic>
        <p:pic>
          <p:nvPicPr>
            <p:cNvPr id="130" name="Picture 12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845019E-8A87-36C9-97AC-84691BAD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95866" y="21386919"/>
              <a:ext cx="775111" cy="674838"/>
            </a:xfrm>
            <a:prstGeom prst="rect">
              <a:avLst/>
            </a:prstGeom>
          </p:spPr>
        </p:pic>
        <p:pic>
          <p:nvPicPr>
            <p:cNvPr id="131" name="Picture 13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EC8830B-54D1-0944-D143-0911F5CBD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52103" y="21386919"/>
              <a:ext cx="775111" cy="674838"/>
            </a:xfrm>
            <a:prstGeom prst="rect">
              <a:avLst/>
            </a:prstGeom>
          </p:spPr>
        </p:pic>
        <p:pic>
          <p:nvPicPr>
            <p:cNvPr id="132" name="Picture 13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C88B5DD-6BDB-97D5-E7FC-BAC889986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32000" y="21396348"/>
              <a:ext cx="775111" cy="674838"/>
            </a:xfrm>
            <a:prstGeom prst="rect">
              <a:avLst/>
            </a:prstGeom>
          </p:spPr>
        </p:pic>
        <p:pic>
          <p:nvPicPr>
            <p:cNvPr id="133" name="Picture 13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0275794-63DB-3759-D8BE-4892C456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87935" y="21396348"/>
              <a:ext cx="775111" cy="674838"/>
            </a:xfrm>
            <a:prstGeom prst="rect">
              <a:avLst/>
            </a:prstGeom>
          </p:spPr>
        </p:pic>
        <p:pic>
          <p:nvPicPr>
            <p:cNvPr id="134" name="Picture 13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A7A15E6-3658-E2C8-69A5-CE9A00B1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44679" y="21396348"/>
              <a:ext cx="775111" cy="674838"/>
            </a:xfrm>
            <a:prstGeom prst="rect">
              <a:avLst/>
            </a:prstGeom>
          </p:spPr>
        </p:pic>
        <p:pic>
          <p:nvPicPr>
            <p:cNvPr id="135" name="Picture 13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E6ECA76-D504-ACF8-8BD5-7C3DF1E34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018428" y="21424634"/>
              <a:ext cx="775111" cy="674838"/>
            </a:xfrm>
            <a:prstGeom prst="rect">
              <a:avLst/>
            </a:prstGeom>
          </p:spPr>
        </p:pic>
        <p:pic>
          <p:nvPicPr>
            <p:cNvPr id="136" name="Picture 13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44FAB6B-7DF7-E0F9-431F-51CC3CA0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74361" y="21424634"/>
              <a:ext cx="775111" cy="674838"/>
            </a:xfrm>
            <a:prstGeom prst="rect">
              <a:avLst/>
            </a:prstGeom>
          </p:spPr>
        </p:pic>
        <p:pic>
          <p:nvPicPr>
            <p:cNvPr id="137" name="Picture 13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F056901-0588-8D35-CDF8-F175CD0F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31107" y="21424634"/>
              <a:ext cx="775111" cy="674838"/>
            </a:xfrm>
            <a:prstGeom prst="rect">
              <a:avLst/>
            </a:prstGeom>
          </p:spPr>
        </p:pic>
        <p:pic>
          <p:nvPicPr>
            <p:cNvPr id="138" name="Picture 13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DA5A9C5-E41E-B315-7F3F-152A60F8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11586" y="21434062"/>
              <a:ext cx="775111" cy="674838"/>
            </a:xfrm>
            <a:prstGeom prst="rect">
              <a:avLst/>
            </a:prstGeom>
          </p:spPr>
        </p:pic>
        <p:pic>
          <p:nvPicPr>
            <p:cNvPr id="139" name="Picture 13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A77F823-1D71-25EA-B0CF-C4053F7FC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67230" y="21434062"/>
              <a:ext cx="775111" cy="674838"/>
            </a:xfrm>
            <a:prstGeom prst="rect">
              <a:avLst/>
            </a:prstGeom>
          </p:spPr>
        </p:pic>
        <p:pic>
          <p:nvPicPr>
            <p:cNvPr id="140" name="Picture 13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9FF54FB-E5F7-5C64-383E-647BFB3E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24481" y="21434062"/>
              <a:ext cx="775111" cy="674838"/>
            </a:xfrm>
            <a:prstGeom prst="rect">
              <a:avLst/>
            </a:prstGeom>
          </p:spPr>
        </p:pic>
        <p:pic>
          <p:nvPicPr>
            <p:cNvPr id="141" name="Picture 14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7954FCD-CD73-2A07-AE98-7AEA4AA02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40552" y="21405776"/>
              <a:ext cx="775111" cy="674838"/>
            </a:xfrm>
            <a:prstGeom prst="rect">
              <a:avLst/>
            </a:prstGeom>
          </p:spPr>
        </p:pic>
        <p:pic>
          <p:nvPicPr>
            <p:cNvPr id="142" name="Picture 14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9FBEEF4-C502-8F5C-126D-00009C2E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96776" y="21405777"/>
              <a:ext cx="775111" cy="674838"/>
            </a:xfrm>
            <a:prstGeom prst="rect">
              <a:avLst/>
            </a:prstGeom>
          </p:spPr>
        </p:pic>
        <p:pic>
          <p:nvPicPr>
            <p:cNvPr id="143" name="Picture 14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89D86EE-953C-E7C2-B8C0-C5D427570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53014" y="21405777"/>
              <a:ext cx="775111" cy="674838"/>
            </a:xfrm>
            <a:prstGeom prst="rect">
              <a:avLst/>
            </a:prstGeom>
          </p:spPr>
        </p:pic>
        <p:pic>
          <p:nvPicPr>
            <p:cNvPr id="144" name="Picture 14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0D97CAA-2475-D2A4-3176-503B278A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8846" y="21415205"/>
              <a:ext cx="775111" cy="674838"/>
            </a:xfrm>
            <a:prstGeom prst="rect">
              <a:avLst/>
            </a:prstGeom>
          </p:spPr>
        </p:pic>
        <p:pic>
          <p:nvPicPr>
            <p:cNvPr id="168" name="Picture 16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1D97230-7AD5-BD10-CC63-8A213D159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35328" y="21371635"/>
              <a:ext cx="775111" cy="674838"/>
            </a:xfrm>
            <a:prstGeom prst="rect">
              <a:avLst/>
            </a:prstGeom>
          </p:spPr>
        </p:pic>
        <p:pic>
          <p:nvPicPr>
            <p:cNvPr id="169" name="Picture 16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2247D14-4C5E-8DD8-8A5D-68290CC1C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91262" y="21371635"/>
              <a:ext cx="775111" cy="674838"/>
            </a:xfrm>
            <a:prstGeom prst="rect">
              <a:avLst/>
            </a:prstGeom>
          </p:spPr>
        </p:pic>
        <p:pic>
          <p:nvPicPr>
            <p:cNvPr id="170" name="Picture 16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4F3BA73-051F-0D51-D5FB-D84E0771E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8007" y="21371635"/>
              <a:ext cx="775111" cy="674838"/>
            </a:xfrm>
            <a:prstGeom prst="rect">
              <a:avLst/>
            </a:prstGeom>
          </p:spPr>
        </p:pic>
        <p:pic>
          <p:nvPicPr>
            <p:cNvPr id="171" name="Picture 17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AFD0FE1-1CC5-15F6-52E4-E47F5DBF0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8486" y="21381064"/>
              <a:ext cx="775111" cy="674838"/>
            </a:xfrm>
            <a:prstGeom prst="rect">
              <a:avLst/>
            </a:prstGeom>
          </p:spPr>
        </p:pic>
        <p:pic>
          <p:nvPicPr>
            <p:cNvPr id="172" name="Picture 17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F43D4C7-212D-ADDF-11DC-67E19443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4130" y="21381064"/>
              <a:ext cx="775111" cy="674838"/>
            </a:xfrm>
            <a:prstGeom prst="rect">
              <a:avLst/>
            </a:prstGeom>
          </p:spPr>
        </p:pic>
        <p:pic>
          <p:nvPicPr>
            <p:cNvPr id="173" name="Picture 17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2CCD3BC-1970-9404-6410-90CB72D67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381" y="21381064"/>
              <a:ext cx="775111" cy="674838"/>
            </a:xfrm>
            <a:prstGeom prst="rect">
              <a:avLst/>
            </a:prstGeom>
          </p:spPr>
        </p:pic>
        <p:pic>
          <p:nvPicPr>
            <p:cNvPr id="175" name="Picture 17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E85B104-AB60-7AF9-2F55-4BB4CE25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86323" y="21352778"/>
              <a:ext cx="775111" cy="674838"/>
            </a:xfrm>
            <a:prstGeom prst="rect">
              <a:avLst/>
            </a:prstGeom>
          </p:spPr>
        </p:pic>
        <p:pic>
          <p:nvPicPr>
            <p:cNvPr id="197" name="Picture 19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9323A76-5102-4E9A-F1E5-CCC99E648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1537" y="21402435"/>
              <a:ext cx="775111" cy="674838"/>
            </a:xfrm>
            <a:prstGeom prst="rect">
              <a:avLst/>
            </a:prstGeom>
          </p:spPr>
        </p:pic>
        <p:pic>
          <p:nvPicPr>
            <p:cNvPr id="198" name="Picture 19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F1A81C9-6162-50C9-AED1-4E7CA7F26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67470" y="21402435"/>
              <a:ext cx="775111" cy="674838"/>
            </a:xfrm>
            <a:prstGeom prst="rect">
              <a:avLst/>
            </a:prstGeom>
          </p:spPr>
        </p:pic>
        <p:pic>
          <p:nvPicPr>
            <p:cNvPr id="199" name="Picture 19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A0BA71F-D748-7BA9-53C9-3A4EA4960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24216" y="21402435"/>
              <a:ext cx="775111" cy="674838"/>
            </a:xfrm>
            <a:prstGeom prst="rect">
              <a:avLst/>
            </a:prstGeom>
          </p:spPr>
        </p:pic>
        <p:pic>
          <p:nvPicPr>
            <p:cNvPr id="200" name="Picture 19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5BF4789-4848-4B94-DFA7-9492A5081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04695" y="21411864"/>
              <a:ext cx="775111" cy="674838"/>
            </a:xfrm>
            <a:prstGeom prst="rect">
              <a:avLst/>
            </a:prstGeom>
          </p:spPr>
        </p:pic>
        <p:pic>
          <p:nvPicPr>
            <p:cNvPr id="201" name="Picture 20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FF53CCA-BE83-1548-FA6A-1234DF34B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0339" y="21411864"/>
              <a:ext cx="775111" cy="674838"/>
            </a:xfrm>
            <a:prstGeom prst="rect">
              <a:avLst/>
            </a:prstGeom>
          </p:spPr>
        </p:pic>
        <p:pic>
          <p:nvPicPr>
            <p:cNvPr id="202" name="Picture 20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707D3F2-3FFA-9010-8A17-F1C56DBA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7590" y="21411864"/>
              <a:ext cx="775111" cy="674838"/>
            </a:xfrm>
            <a:prstGeom prst="rect">
              <a:avLst/>
            </a:prstGeom>
          </p:spPr>
        </p:pic>
        <p:pic>
          <p:nvPicPr>
            <p:cNvPr id="204" name="Picture 20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2B09767-EBEB-3467-F76A-C7274A06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885" y="21383578"/>
              <a:ext cx="775111" cy="674838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F7645C4-F486-68B0-F7C3-91409576C94B}"/>
              </a:ext>
            </a:extLst>
          </p:cNvPr>
          <p:cNvSpPr/>
          <p:nvPr/>
        </p:nvSpPr>
        <p:spPr>
          <a:xfrm>
            <a:off x="0" y="3200593"/>
            <a:ext cx="16462886" cy="248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1A8C15-1615-6081-2B0C-892A1C75D1A6}"/>
              </a:ext>
            </a:extLst>
          </p:cNvPr>
          <p:cNvSpPr/>
          <p:nvPr/>
        </p:nvSpPr>
        <p:spPr>
          <a:xfrm>
            <a:off x="16459200" y="3219396"/>
            <a:ext cx="16462886" cy="248936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2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7e0c6-fbe6-4da9-8430-2e6afb92054c">
      <Terms xmlns="http://schemas.microsoft.com/office/infopath/2007/PartnerControls"/>
    </lcf76f155ced4ddcb4097134ff3c332f>
    <TaxCatchAll xmlns="f443dd09-09a2-4201-8b05-1443fb89112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CB119148D494CA897B31EB48CEBA9" ma:contentTypeVersion="14" ma:contentTypeDescription="Create a new document." ma:contentTypeScope="" ma:versionID="5575b95efcd4dc2eef87da6625fef4bc">
  <xsd:schema xmlns:xsd="http://www.w3.org/2001/XMLSchema" xmlns:xs="http://www.w3.org/2001/XMLSchema" xmlns:p="http://schemas.microsoft.com/office/2006/metadata/properties" xmlns:ns2="8c87e0c6-fbe6-4da9-8430-2e6afb92054c" xmlns:ns3="f443dd09-09a2-4201-8b05-1443fb89112b" targetNamespace="http://schemas.microsoft.com/office/2006/metadata/properties" ma:root="true" ma:fieldsID="3256498bdcfa4a384690b105b9e060cb" ns2:_="" ns3:_="">
    <xsd:import namespace="8c87e0c6-fbe6-4da9-8430-2e6afb92054c"/>
    <xsd:import namespace="f443dd09-09a2-4201-8b05-1443fb891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e0c6-fbe6-4da9-8430-2e6afb920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3dd09-09a2-4201-8b05-1443fb8911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c0f1e7-cb4d-4d8e-aaea-16452f39d44c}" ma:internalName="TaxCatchAll" ma:showField="CatchAllData" ma:web="f443dd09-09a2-4201-8b05-1443fb891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B1AEFA-3E6F-4704-B00F-7E35FDF387D2}">
  <ds:schemaRefs>
    <ds:schemaRef ds:uri="8c87e0c6-fbe6-4da9-8430-2e6afb92054c"/>
    <ds:schemaRef ds:uri="f443dd09-09a2-4201-8b05-1443fb8911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2E382D-F8B3-4769-B3B6-DE4F52E42543}">
  <ds:schemaRefs>
    <ds:schemaRef ds:uri="8c87e0c6-fbe6-4da9-8430-2e6afb92054c"/>
    <ds:schemaRef ds:uri="f443dd09-09a2-4201-8b05-1443fb8911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36E4CB-3BCD-45AD-B75E-8ADF4BB067B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SD T520 Poster 241206</Template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Cody Carlson</dc:creator>
  <cp:revision>1</cp:revision>
  <dcterms:created xsi:type="dcterms:W3CDTF">2025-02-11T21:02:25Z</dcterms:created>
  <dcterms:modified xsi:type="dcterms:W3CDTF">2025-04-03T14:49:15Z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0x0101008D7CB119148D494CA897B31EB48CEBA9</vt:lpwstr>
  </property>
  <property fmtid="{D5CDD505-2E9C-101B-9397-08002B2CF9AE}" pid="3" name="MediaServiceImageTags">
    <vt:lpwstr/>
  </property>
</Properties>
</file>